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8" r:id="rId3"/>
    <p:sldId id="261" r:id="rId4"/>
    <p:sldId id="264" r:id="rId5"/>
    <p:sldId id="274" r:id="rId6"/>
    <p:sldId id="275" r:id="rId7"/>
    <p:sldId id="287" r:id="rId8"/>
    <p:sldId id="292" r:id="rId9"/>
    <p:sldId id="295" r:id="rId10"/>
    <p:sldId id="294" r:id="rId11"/>
    <p:sldId id="291" r:id="rId12"/>
    <p:sldId id="281" r:id="rId13"/>
    <p:sldId id="293" r:id="rId14"/>
    <p:sldId id="282" r:id="rId15"/>
    <p:sldId id="283" r:id="rId16"/>
    <p:sldId id="284" r:id="rId17"/>
    <p:sldId id="290" r:id="rId18"/>
  </p:sldIdLst>
  <p:sldSz cx="12192000" cy="6858000"/>
  <p:notesSz cx="6858000" cy="9144000"/>
  <p:embeddedFontLst>
    <p:embeddedFont>
      <p:font typeface="Barlow" panose="00000500000000000000" pitchFamily="2" charset="0"/>
      <p:regular r:id="rId20"/>
      <p:bold r:id="rId21"/>
      <p:italic r:id="rId22"/>
      <p:boldItalic r:id="rId23"/>
    </p:embeddedFont>
    <p:embeddedFont>
      <p:font typeface="Libre Franklin" pitchFamily="2" charset="0"/>
      <p:regular r:id="rId24"/>
      <p:bold r:id="rId25"/>
      <p:italic r:id="rId26"/>
      <p:boldItalic r:id="rId27"/>
    </p:embeddedFont>
    <p:embeddedFont>
      <p:font typeface="Libre Franklin Medium" pitchFamily="2" charset="0"/>
      <p:regular r:id="rId28"/>
      <p:bold r:id="rId29"/>
      <p:italic r:id="rId30"/>
      <p:boldItalic r:id="rId31"/>
    </p:embeddedFont>
    <p:embeddedFont>
      <p:font typeface="Play"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ytcmR5tRcpy1bCQVI20Lpbelt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59"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8"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a:extLst>
            <a:ext uri="{FF2B5EF4-FFF2-40B4-BE49-F238E27FC236}">
              <a16:creationId xmlns:a16="http://schemas.microsoft.com/office/drawing/2014/main" id="{489E54EF-78BB-3ED8-6EE0-93A71BC3D984}"/>
            </a:ext>
          </a:extLst>
        </p:cNvPr>
        <p:cNvGrpSpPr/>
        <p:nvPr/>
      </p:nvGrpSpPr>
      <p:grpSpPr>
        <a:xfrm>
          <a:off x="0" y="0"/>
          <a:ext cx="0" cy="0"/>
          <a:chOff x="0" y="0"/>
          <a:chExt cx="0" cy="0"/>
        </a:xfrm>
      </p:grpSpPr>
      <p:sp>
        <p:nvSpPr>
          <p:cNvPr id="420" name="Google Shape;420;g36ee7858a65_0_155:notes">
            <a:extLst>
              <a:ext uri="{FF2B5EF4-FFF2-40B4-BE49-F238E27FC236}">
                <a16:creationId xmlns:a16="http://schemas.microsoft.com/office/drawing/2014/main" id="{FA713930-A909-AC35-BD50-A62E470840A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36ee7858a65_0_155:notes">
            <a:extLst>
              <a:ext uri="{FF2B5EF4-FFF2-40B4-BE49-F238E27FC236}">
                <a16:creationId xmlns:a16="http://schemas.microsoft.com/office/drawing/2014/main" id="{B1331E73-9D60-F327-B76E-14318810B75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433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a:extLst>
            <a:ext uri="{FF2B5EF4-FFF2-40B4-BE49-F238E27FC236}">
              <a16:creationId xmlns:a16="http://schemas.microsoft.com/office/drawing/2014/main" id="{42FBCE25-1669-AF96-398B-68FA6E3DC913}"/>
            </a:ext>
          </a:extLst>
        </p:cNvPr>
        <p:cNvGrpSpPr/>
        <p:nvPr/>
      </p:nvGrpSpPr>
      <p:grpSpPr>
        <a:xfrm>
          <a:off x="0" y="0"/>
          <a:ext cx="0" cy="0"/>
          <a:chOff x="0" y="0"/>
          <a:chExt cx="0" cy="0"/>
        </a:xfrm>
      </p:grpSpPr>
      <p:sp>
        <p:nvSpPr>
          <p:cNvPr id="403" name="Google Shape;403;g36ee7858a65_0_91:notes">
            <a:extLst>
              <a:ext uri="{FF2B5EF4-FFF2-40B4-BE49-F238E27FC236}">
                <a16:creationId xmlns:a16="http://schemas.microsoft.com/office/drawing/2014/main" id="{BE19F9ED-6BD9-DE26-90FA-9FCF202F10B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g36ee7858a65_0_91:notes">
            <a:extLst>
              <a:ext uri="{FF2B5EF4-FFF2-40B4-BE49-F238E27FC236}">
                <a16:creationId xmlns:a16="http://schemas.microsoft.com/office/drawing/2014/main" id="{7531C606-941A-FBB3-11E0-3FEE13AF73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3330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36f0e8dce1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g36f0e8dce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a:extLst>
            <a:ext uri="{FF2B5EF4-FFF2-40B4-BE49-F238E27FC236}">
              <a16:creationId xmlns:a16="http://schemas.microsoft.com/office/drawing/2014/main" id="{F6E366AF-FACF-3862-DEA0-50CB29153C70}"/>
            </a:ext>
          </a:extLst>
        </p:cNvPr>
        <p:cNvGrpSpPr/>
        <p:nvPr/>
      </p:nvGrpSpPr>
      <p:grpSpPr>
        <a:xfrm>
          <a:off x="0" y="0"/>
          <a:ext cx="0" cy="0"/>
          <a:chOff x="0" y="0"/>
          <a:chExt cx="0" cy="0"/>
        </a:xfrm>
      </p:grpSpPr>
      <p:sp>
        <p:nvSpPr>
          <p:cNvPr id="521" name="Google Shape;521;g36f0e8dce15_0_0:notes">
            <a:extLst>
              <a:ext uri="{FF2B5EF4-FFF2-40B4-BE49-F238E27FC236}">
                <a16:creationId xmlns:a16="http://schemas.microsoft.com/office/drawing/2014/main" id="{68E1CAC2-5716-7276-E0AB-ED941AFFF0C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2" name="Google Shape;522;g36f0e8dce15_0_0:notes">
            <a:extLst>
              <a:ext uri="{FF2B5EF4-FFF2-40B4-BE49-F238E27FC236}">
                <a16:creationId xmlns:a16="http://schemas.microsoft.com/office/drawing/2014/main" id="{85062E6C-E791-A9A9-C012-1376647A5AD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3570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703774cff5_1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2" name="Google Shape;532;g3703774cff5_1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36f1366533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2" name="Google Shape;552;g36f13665332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36f13665332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4" name="Google Shape;564;g36f13665332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3703774cff5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3" name="Google Shape;683;g3703774cff5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6ee7858a65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g36ee7858a65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36ee7858a65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36ee7858a65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7" name="Google Shape;6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a:extLst>
            <a:ext uri="{FF2B5EF4-FFF2-40B4-BE49-F238E27FC236}">
              <a16:creationId xmlns:a16="http://schemas.microsoft.com/office/drawing/2014/main" id="{BE095220-0114-0D13-E280-E0C2A63A0DEF}"/>
            </a:ext>
          </a:extLst>
        </p:cNvPr>
        <p:cNvGrpSpPr/>
        <p:nvPr/>
      </p:nvGrpSpPr>
      <p:grpSpPr>
        <a:xfrm>
          <a:off x="0" y="0"/>
          <a:ext cx="0" cy="0"/>
          <a:chOff x="0" y="0"/>
          <a:chExt cx="0" cy="0"/>
        </a:xfrm>
      </p:grpSpPr>
      <p:sp>
        <p:nvSpPr>
          <p:cNvPr id="420" name="Google Shape;420;g36ee7858a65_0_155:notes">
            <a:extLst>
              <a:ext uri="{FF2B5EF4-FFF2-40B4-BE49-F238E27FC236}">
                <a16:creationId xmlns:a16="http://schemas.microsoft.com/office/drawing/2014/main" id="{D9250FE7-8846-CDDB-D3F6-3252F8B81E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36ee7858a65_0_155:notes">
            <a:extLst>
              <a:ext uri="{FF2B5EF4-FFF2-40B4-BE49-F238E27FC236}">
                <a16:creationId xmlns:a16="http://schemas.microsoft.com/office/drawing/2014/main" id="{BCE152FE-9571-AA6A-693E-05E2EDC9D6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20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a:extLst>
            <a:ext uri="{FF2B5EF4-FFF2-40B4-BE49-F238E27FC236}">
              <a16:creationId xmlns:a16="http://schemas.microsoft.com/office/drawing/2014/main" id="{FAD167DF-91B2-F470-2E6A-CEB8BCF4157F}"/>
            </a:ext>
          </a:extLst>
        </p:cNvPr>
        <p:cNvGrpSpPr/>
        <p:nvPr/>
      </p:nvGrpSpPr>
      <p:grpSpPr>
        <a:xfrm>
          <a:off x="0" y="0"/>
          <a:ext cx="0" cy="0"/>
          <a:chOff x="0" y="0"/>
          <a:chExt cx="0" cy="0"/>
        </a:xfrm>
      </p:grpSpPr>
      <p:sp>
        <p:nvSpPr>
          <p:cNvPr id="420" name="Google Shape;420;g36ee7858a65_0_155:notes">
            <a:extLst>
              <a:ext uri="{FF2B5EF4-FFF2-40B4-BE49-F238E27FC236}">
                <a16:creationId xmlns:a16="http://schemas.microsoft.com/office/drawing/2014/main" id="{22A2FF4E-2AC6-39AC-802B-12BBDA23083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1" name="Google Shape;421;g36ee7858a65_0_155:notes">
            <a:extLst>
              <a:ext uri="{FF2B5EF4-FFF2-40B4-BE49-F238E27FC236}">
                <a16:creationId xmlns:a16="http://schemas.microsoft.com/office/drawing/2014/main" id="{6CDA38B1-B59F-71EB-8B73-2A55BF42E1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771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26" name="Google Shape;2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5"/>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jp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png"/><Relationship Id="rId19" Type="http://schemas.openxmlformats.org/officeDocument/2006/relationships/image" Target="../media/image17.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1.emf"/><Relationship Id="rId5" Type="http://schemas.openxmlformats.org/officeDocument/2006/relationships/oleObject" Target="../embeddings/oleObject3.bin"/><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craftingthefuture.e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2.emf"/><Relationship Id="rId5" Type="http://schemas.openxmlformats.org/officeDocument/2006/relationships/oleObject" Target="../embeddings/oleObject4.bin"/><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training.craftingthefuture.eu/login/index.php?lang=it"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mary.gentili@rer.camcom.it" TargetMode="External"/><Relationship Id="rId4" Type="http://schemas.openxmlformats.org/officeDocument/2006/relationships/hyperlink" Target="mailto:stefano.lenzi@rer.camcom.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craftingthefuture.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9.emf"/><Relationship Id="rId5" Type="http://schemas.openxmlformats.org/officeDocument/2006/relationships/oleObject" Target="../embeddings/oleObject1.bin"/><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0.emf"/><Relationship Id="rId5" Type="http://schemas.openxmlformats.org/officeDocument/2006/relationships/oleObject" Target="../embeddings/oleObject2.bin"/><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Blue text on a black background&#10;&#10;AI-generated content may be incorrect."/>
          <p:cNvPicPr preferRelativeResize="0"/>
          <p:nvPr/>
        </p:nvPicPr>
        <p:blipFill rotWithShape="1">
          <a:blip r:embed="rId3">
            <a:alphaModFix/>
          </a:blip>
          <a:srcRect/>
          <a:stretch/>
        </p:blipFill>
        <p:spPr>
          <a:xfrm>
            <a:off x="70276" y="6333597"/>
            <a:ext cx="1066444" cy="237937"/>
          </a:xfrm>
          <a:prstGeom prst="rect">
            <a:avLst/>
          </a:prstGeom>
          <a:noFill/>
          <a:ln>
            <a:noFill/>
          </a:ln>
        </p:spPr>
      </p:pic>
      <p:sp>
        <p:nvSpPr>
          <p:cNvPr id="85" name="Google Shape;85;p1"/>
          <p:cNvSpPr txBox="1"/>
          <p:nvPr/>
        </p:nvSpPr>
        <p:spPr>
          <a:xfrm>
            <a:off x="1102632" y="6279138"/>
            <a:ext cx="3516047" cy="3231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00"/>
              <a:buFont typeface="Arial"/>
              <a:buNone/>
            </a:pPr>
            <a:r>
              <a:rPr lang="en-US" sz="5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a:t>
            </a:r>
            <a:r>
              <a:rPr lang="en-US" sz="500" b="1" i="0" u="none" strike="noStrike" cap="none">
                <a:solidFill>
                  <a:schemeClr val="dk1"/>
                </a:solidFill>
                <a:latin typeface="Arial"/>
                <a:ea typeface="Arial"/>
                <a:cs typeface="Arial"/>
                <a:sym typeface="Arial"/>
              </a:rPr>
              <a:t>101055648-MOSAIC-ERASMUS-EDU-2021-PEX-COVE</a:t>
            </a:r>
            <a:endParaRPr sz="500" b="1" i="0" u="none" strike="noStrike" cap="none">
              <a:solidFill>
                <a:schemeClr val="dk1"/>
              </a:solidFill>
              <a:latin typeface="Barlow"/>
              <a:ea typeface="Barlow"/>
              <a:cs typeface="Barlow"/>
              <a:sym typeface="Barlow"/>
            </a:endParaRPr>
          </a:p>
        </p:txBody>
      </p:sp>
      <p:pic>
        <p:nvPicPr>
          <p:cNvPr id="86" name="Google Shape;86;p1" descr="A logo for a company&#10;&#10;AI-generated content may be incorrect."/>
          <p:cNvPicPr preferRelativeResize="0"/>
          <p:nvPr/>
        </p:nvPicPr>
        <p:blipFill rotWithShape="1">
          <a:blip r:embed="rId4">
            <a:alphaModFix/>
          </a:blip>
          <a:srcRect t="33075" b="29945"/>
          <a:stretch/>
        </p:blipFill>
        <p:spPr>
          <a:xfrm>
            <a:off x="5486256" y="6125877"/>
            <a:ext cx="666226" cy="246357"/>
          </a:xfrm>
          <a:prstGeom prst="rect">
            <a:avLst/>
          </a:prstGeom>
          <a:noFill/>
          <a:ln>
            <a:noFill/>
          </a:ln>
        </p:spPr>
      </p:pic>
      <p:pic>
        <p:nvPicPr>
          <p:cNvPr id="87" name="Google Shape;87;p1" descr="A logo with red letters&#10;&#10;AI-generated content may be incorrect."/>
          <p:cNvPicPr preferRelativeResize="0"/>
          <p:nvPr/>
        </p:nvPicPr>
        <p:blipFill rotWithShape="1">
          <a:blip r:embed="rId5">
            <a:alphaModFix/>
          </a:blip>
          <a:srcRect/>
          <a:stretch/>
        </p:blipFill>
        <p:spPr>
          <a:xfrm>
            <a:off x="6435852" y="6137075"/>
            <a:ext cx="223961" cy="223961"/>
          </a:xfrm>
          <a:prstGeom prst="rect">
            <a:avLst/>
          </a:prstGeom>
          <a:noFill/>
          <a:ln>
            <a:noFill/>
          </a:ln>
        </p:spPr>
      </p:pic>
      <p:pic>
        <p:nvPicPr>
          <p:cNvPr id="88" name="Google Shape;88;p1" descr="A logo for a company&#10;&#10;AI-generated content may be incorrect."/>
          <p:cNvPicPr preferRelativeResize="0"/>
          <p:nvPr/>
        </p:nvPicPr>
        <p:blipFill rotWithShape="1">
          <a:blip r:embed="rId6">
            <a:alphaModFix/>
          </a:blip>
          <a:srcRect t="24178" b="24659"/>
          <a:stretch/>
        </p:blipFill>
        <p:spPr>
          <a:xfrm>
            <a:off x="6945947" y="6106121"/>
            <a:ext cx="525998" cy="269105"/>
          </a:xfrm>
          <a:prstGeom prst="rect">
            <a:avLst/>
          </a:prstGeom>
          <a:noFill/>
          <a:ln>
            <a:noFill/>
          </a:ln>
        </p:spPr>
      </p:pic>
      <p:pic>
        <p:nvPicPr>
          <p:cNvPr id="89" name="Google Shape;89;p1" descr="A logo of a european forum&#10;&#10;AI-generated content may be incorrect."/>
          <p:cNvPicPr preferRelativeResize="0"/>
          <p:nvPr/>
        </p:nvPicPr>
        <p:blipFill rotWithShape="1">
          <a:blip r:embed="rId7">
            <a:alphaModFix/>
          </a:blip>
          <a:srcRect t="27658" b="30649"/>
          <a:stretch/>
        </p:blipFill>
        <p:spPr>
          <a:xfrm>
            <a:off x="7688056" y="6051864"/>
            <a:ext cx="741568" cy="309172"/>
          </a:xfrm>
          <a:prstGeom prst="rect">
            <a:avLst/>
          </a:prstGeom>
          <a:noFill/>
          <a:ln>
            <a:noFill/>
          </a:ln>
        </p:spPr>
      </p:pic>
      <p:pic>
        <p:nvPicPr>
          <p:cNvPr id="90" name="Google Shape;90;p1" descr="A logo for a company&#10;&#10;AI-generated content may be incorrect."/>
          <p:cNvPicPr preferRelativeResize="0"/>
          <p:nvPr/>
        </p:nvPicPr>
        <p:blipFill rotWithShape="1">
          <a:blip r:embed="rId8">
            <a:alphaModFix/>
          </a:blip>
          <a:srcRect t="22864" b="30948"/>
          <a:stretch/>
        </p:blipFill>
        <p:spPr>
          <a:xfrm>
            <a:off x="9863587" y="6052820"/>
            <a:ext cx="665253" cy="307260"/>
          </a:xfrm>
          <a:prstGeom prst="rect">
            <a:avLst/>
          </a:prstGeom>
          <a:noFill/>
          <a:ln>
            <a:noFill/>
          </a:ln>
        </p:spPr>
      </p:pic>
      <p:pic>
        <p:nvPicPr>
          <p:cNvPr id="91" name="Google Shape;91;p1" descr="A logo with a person with a cross&#10;&#10;AI-generated content may be incorrect."/>
          <p:cNvPicPr preferRelativeResize="0"/>
          <p:nvPr/>
        </p:nvPicPr>
        <p:blipFill rotWithShape="1">
          <a:blip r:embed="rId9">
            <a:alphaModFix/>
          </a:blip>
          <a:srcRect t="38169" b="35507"/>
          <a:stretch/>
        </p:blipFill>
        <p:spPr>
          <a:xfrm>
            <a:off x="8573033" y="6087816"/>
            <a:ext cx="1107642" cy="291572"/>
          </a:xfrm>
          <a:prstGeom prst="rect">
            <a:avLst/>
          </a:prstGeom>
          <a:noFill/>
          <a:ln>
            <a:noFill/>
          </a:ln>
        </p:spPr>
      </p:pic>
      <p:pic>
        <p:nvPicPr>
          <p:cNvPr id="92" name="Google Shape;92;p1" descr="A black background with text and blue and green letters&#10;&#10;AI-generated content may be incorrect."/>
          <p:cNvPicPr preferRelativeResize="0"/>
          <p:nvPr/>
        </p:nvPicPr>
        <p:blipFill rotWithShape="1">
          <a:blip r:embed="rId10">
            <a:alphaModFix/>
          </a:blip>
          <a:srcRect t="38184" b="39798"/>
          <a:stretch/>
        </p:blipFill>
        <p:spPr>
          <a:xfrm>
            <a:off x="10646099" y="6095210"/>
            <a:ext cx="975398" cy="214767"/>
          </a:xfrm>
          <a:prstGeom prst="rect">
            <a:avLst/>
          </a:prstGeom>
          <a:noFill/>
          <a:ln>
            <a:noFill/>
          </a:ln>
        </p:spPr>
      </p:pic>
      <p:pic>
        <p:nvPicPr>
          <p:cNvPr id="93" name="Google Shape;93;p1" descr="A blue logo with a star and a wing&#10;&#10;AI-generated content may be incorrect."/>
          <p:cNvPicPr preferRelativeResize="0"/>
          <p:nvPr/>
        </p:nvPicPr>
        <p:blipFill rotWithShape="1">
          <a:blip r:embed="rId11">
            <a:alphaModFix/>
          </a:blip>
          <a:srcRect/>
          <a:stretch/>
        </p:blipFill>
        <p:spPr>
          <a:xfrm>
            <a:off x="5690107" y="6486401"/>
            <a:ext cx="318535" cy="318535"/>
          </a:xfrm>
          <a:prstGeom prst="rect">
            <a:avLst/>
          </a:prstGeom>
          <a:noFill/>
          <a:ln>
            <a:noFill/>
          </a:ln>
        </p:spPr>
      </p:pic>
      <p:pic>
        <p:nvPicPr>
          <p:cNvPr id="94" name="Google Shape;94;p1" descr="A blue and white logo&#10;&#10;AI-generated content may be incorrect."/>
          <p:cNvPicPr preferRelativeResize="0"/>
          <p:nvPr/>
        </p:nvPicPr>
        <p:blipFill rotWithShape="1">
          <a:blip r:embed="rId12">
            <a:alphaModFix/>
          </a:blip>
          <a:srcRect l="12816" t="15296" r="12442" b="17187"/>
          <a:stretch/>
        </p:blipFill>
        <p:spPr>
          <a:xfrm>
            <a:off x="6439068" y="6494420"/>
            <a:ext cx="353976" cy="319760"/>
          </a:xfrm>
          <a:prstGeom prst="rect">
            <a:avLst/>
          </a:prstGeom>
          <a:noFill/>
          <a:ln>
            <a:noFill/>
          </a:ln>
        </p:spPr>
      </p:pic>
      <p:pic>
        <p:nvPicPr>
          <p:cNvPr id="95" name="Google Shape;95;p1" descr="A black background with a black square&#10;&#10;AI-generated content may be incorrect."/>
          <p:cNvPicPr preferRelativeResize="0"/>
          <p:nvPr/>
        </p:nvPicPr>
        <p:blipFill rotWithShape="1">
          <a:blip r:embed="rId13">
            <a:alphaModFix/>
          </a:blip>
          <a:srcRect l="1901" t="34623" r="1143" b="31987"/>
          <a:stretch/>
        </p:blipFill>
        <p:spPr>
          <a:xfrm>
            <a:off x="7045451" y="6509477"/>
            <a:ext cx="712895" cy="245505"/>
          </a:xfrm>
          <a:prstGeom prst="rect">
            <a:avLst/>
          </a:prstGeom>
          <a:noFill/>
          <a:ln>
            <a:noFill/>
          </a:ln>
        </p:spPr>
      </p:pic>
      <p:pic>
        <p:nvPicPr>
          <p:cNvPr id="96" name="Google Shape;96;p1" descr="A logo for a school&#10;&#10;AI-generated content may be incorrect."/>
          <p:cNvPicPr preferRelativeResize="0"/>
          <p:nvPr/>
        </p:nvPicPr>
        <p:blipFill rotWithShape="1">
          <a:blip r:embed="rId14">
            <a:alphaModFix/>
          </a:blip>
          <a:srcRect t="31551" b="33185"/>
          <a:stretch/>
        </p:blipFill>
        <p:spPr>
          <a:xfrm>
            <a:off x="8010753" y="6514835"/>
            <a:ext cx="743590" cy="262218"/>
          </a:xfrm>
          <a:prstGeom prst="rect">
            <a:avLst/>
          </a:prstGeom>
          <a:noFill/>
          <a:ln>
            <a:noFill/>
          </a:ln>
        </p:spPr>
      </p:pic>
      <p:pic>
        <p:nvPicPr>
          <p:cNvPr id="97" name="Google Shape;97;p1" descr="A logo with blue and white text&#10;&#10;AI-generated content may be incorrect."/>
          <p:cNvPicPr preferRelativeResize="0"/>
          <p:nvPr/>
        </p:nvPicPr>
        <p:blipFill rotWithShape="1">
          <a:blip r:embed="rId15">
            <a:alphaModFix/>
          </a:blip>
          <a:srcRect l="26062" t="24993" r="25869" b="28197"/>
          <a:stretch/>
        </p:blipFill>
        <p:spPr>
          <a:xfrm>
            <a:off x="11765412" y="6030468"/>
            <a:ext cx="318536" cy="310191"/>
          </a:xfrm>
          <a:prstGeom prst="rect">
            <a:avLst/>
          </a:prstGeom>
          <a:noFill/>
          <a:ln>
            <a:noFill/>
          </a:ln>
        </p:spPr>
      </p:pic>
      <p:pic>
        <p:nvPicPr>
          <p:cNvPr id="98" name="Google Shape;98;p1" descr="A black and white logo&#10;&#10;AI-generated content may be incorrect."/>
          <p:cNvPicPr preferRelativeResize="0"/>
          <p:nvPr/>
        </p:nvPicPr>
        <p:blipFill rotWithShape="1">
          <a:blip r:embed="rId16">
            <a:alphaModFix/>
          </a:blip>
          <a:srcRect t="44715" b="45755"/>
          <a:stretch/>
        </p:blipFill>
        <p:spPr>
          <a:xfrm>
            <a:off x="8921521" y="6574045"/>
            <a:ext cx="1260691" cy="120141"/>
          </a:xfrm>
          <a:prstGeom prst="rect">
            <a:avLst/>
          </a:prstGeom>
          <a:noFill/>
          <a:ln>
            <a:noFill/>
          </a:ln>
        </p:spPr>
      </p:pic>
      <p:pic>
        <p:nvPicPr>
          <p:cNvPr id="99" name="Google Shape;99;p1" descr="A logo for a company&#10;&#10;AI-generated content may be incorrect."/>
          <p:cNvPicPr preferRelativeResize="0"/>
          <p:nvPr/>
        </p:nvPicPr>
        <p:blipFill rotWithShape="1">
          <a:blip r:embed="rId17">
            <a:alphaModFix/>
          </a:blip>
          <a:srcRect t="38169" b="36969"/>
          <a:stretch/>
        </p:blipFill>
        <p:spPr>
          <a:xfrm>
            <a:off x="10326028" y="6513480"/>
            <a:ext cx="923057" cy="229486"/>
          </a:xfrm>
          <a:prstGeom prst="rect">
            <a:avLst/>
          </a:prstGeom>
          <a:noFill/>
          <a:ln>
            <a:noFill/>
          </a:ln>
        </p:spPr>
      </p:pic>
      <p:pic>
        <p:nvPicPr>
          <p:cNvPr id="100" name="Google Shape;100;p1" descr="A blue and black logo&#10;&#10;AI-generated content may be incorrect."/>
          <p:cNvPicPr preferRelativeResize="0"/>
          <p:nvPr/>
        </p:nvPicPr>
        <p:blipFill rotWithShape="1">
          <a:blip r:embed="rId18">
            <a:alphaModFix/>
          </a:blip>
          <a:srcRect t="38169" b="37716"/>
          <a:stretch/>
        </p:blipFill>
        <p:spPr>
          <a:xfrm>
            <a:off x="11416262" y="6543927"/>
            <a:ext cx="623112" cy="150259"/>
          </a:xfrm>
          <a:prstGeom prst="rect">
            <a:avLst/>
          </a:prstGeom>
          <a:noFill/>
          <a:ln>
            <a:noFill/>
          </a:ln>
        </p:spPr>
      </p:pic>
      <p:pic>
        <p:nvPicPr>
          <p:cNvPr id="101" name="Google Shape;101;p1" descr="A black and white logo&#10;&#10;AI-generated content may be incorrect."/>
          <p:cNvPicPr preferRelativeResize="0"/>
          <p:nvPr/>
        </p:nvPicPr>
        <p:blipFill rotWithShape="1">
          <a:blip r:embed="rId19">
            <a:alphaModFix/>
          </a:blip>
          <a:srcRect/>
          <a:stretch/>
        </p:blipFill>
        <p:spPr>
          <a:xfrm>
            <a:off x="4726836" y="6140638"/>
            <a:ext cx="599244" cy="247480"/>
          </a:xfrm>
          <a:prstGeom prst="rect">
            <a:avLst/>
          </a:prstGeom>
          <a:noFill/>
          <a:ln>
            <a:noFill/>
          </a:ln>
        </p:spPr>
      </p:pic>
      <p:pic>
        <p:nvPicPr>
          <p:cNvPr id="102" name="Google Shape;102;p1" descr="A green and black background with text&#10;&#10;AI-generated content may be incorrect."/>
          <p:cNvPicPr preferRelativeResize="0"/>
          <p:nvPr/>
        </p:nvPicPr>
        <p:blipFill rotWithShape="1">
          <a:blip r:embed="rId20">
            <a:alphaModFix/>
          </a:blip>
          <a:srcRect t="29052" b="27644"/>
          <a:stretch/>
        </p:blipFill>
        <p:spPr>
          <a:xfrm>
            <a:off x="4719266" y="6514286"/>
            <a:ext cx="606814" cy="262767"/>
          </a:xfrm>
          <a:prstGeom prst="rect">
            <a:avLst/>
          </a:prstGeom>
          <a:noFill/>
          <a:ln>
            <a:noFill/>
          </a:ln>
        </p:spPr>
      </p:pic>
      <p:sp>
        <p:nvSpPr>
          <p:cNvPr id="103" name="Google Shape;103;p1"/>
          <p:cNvSpPr/>
          <p:nvPr/>
        </p:nvSpPr>
        <p:spPr>
          <a:xfrm>
            <a:off x="9786810" y="4075469"/>
            <a:ext cx="1021231" cy="1061213"/>
          </a:xfrm>
          <a:custGeom>
            <a:avLst/>
            <a:gdLst/>
            <a:ahLst/>
            <a:cxnLst/>
            <a:rect l="l" t="t" r="r" b="b"/>
            <a:pathLst>
              <a:path w="894" h="929" extrusionOk="0">
                <a:moveTo>
                  <a:pt x="477" y="0"/>
                </a:moveTo>
                <a:lnTo>
                  <a:pt x="894" y="418"/>
                </a:lnTo>
                <a:lnTo>
                  <a:pt x="384" y="929"/>
                </a:lnTo>
                <a:lnTo>
                  <a:pt x="0" y="543"/>
                </a:lnTo>
                <a:lnTo>
                  <a:pt x="384" y="156"/>
                </a:lnTo>
                <a:lnTo>
                  <a:pt x="386" y="91"/>
                </a:lnTo>
                <a:lnTo>
                  <a:pt x="477" y="0"/>
                </a:lnTo>
                <a:close/>
              </a:path>
            </a:pathLst>
          </a:cu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4" name="Google Shape;104;p1"/>
          <p:cNvSpPr/>
          <p:nvPr/>
        </p:nvSpPr>
        <p:spPr>
          <a:xfrm>
            <a:off x="9435454" y="732477"/>
            <a:ext cx="1588964" cy="1512428"/>
          </a:xfrm>
          <a:custGeom>
            <a:avLst/>
            <a:gdLst/>
            <a:ahLst/>
            <a:cxnLst/>
            <a:rect l="l" t="t" r="r" b="b"/>
            <a:pathLst>
              <a:path w="1391" h="1324" extrusionOk="0">
                <a:moveTo>
                  <a:pt x="712" y="0"/>
                </a:moveTo>
                <a:lnTo>
                  <a:pt x="1391" y="680"/>
                </a:lnTo>
                <a:lnTo>
                  <a:pt x="781" y="1291"/>
                </a:lnTo>
                <a:lnTo>
                  <a:pt x="712" y="1223"/>
                </a:lnTo>
                <a:lnTo>
                  <a:pt x="611" y="1324"/>
                </a:lnTo>
                <a:lnTo>
                  <a:pt x="0" y="713"/>
                </a:lnTo>
                <a:lnTo>
                  <a:pt x="712" y="0"/>
                </a:lnTo>
                <a:close/>
              </a:path>
            </a:pathLst>
          </a:cu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1"/>
          <p:cNvSpPr/>
          <p:nvPr/>
        </p:nvSpPr>
        <p:spPr>
          <a:xfrm>
            <a:off x="10315596" y="1379704"/>
            <a:ext cx="1713162" cy="1726634"/>
          </a:xfrm>
          <a:custGeom>
            <a:avLst/>
            <a:gdLst/>
            <a:ahLst/>
            <a:cxnLst/>
            <a:rect l="l" t="t" r="r" b="b"/>
            <a:pathLst>
              <a:path w="1488" h="1492" extrusionOk="0">
                <a:moveTo>
                  <a:pt x="710" y="0"/>
                </a:moveTo>
                <a:lnTo>
                  <a:pt x="1488" y="781"/>
                </a:lnTo>
                <a:lnTo>
                  <a:pt x="778" y="1492"/>
                </a:lnTo>
                <a:lnTo>
                  <a:pt x="0" y="712"/>
                </a:lnTo>
                <a:lnTo>
                  <a:pt x="710" y="0"/>
                </a:lnTo>
                <a:close/>
              </a:path>
            </a:pathLst>
          </a:custGeom>
          <a:solidFill>
            <a:srgbClr val="0057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1"/>
          <p:cNvSpPr/>
          <p:nvPr/>
        </p:nvSpPr>
        <p:spPr>
          <a:xfrm>
            <a:off x="10342096" y="3253478"/>
            <a:ext cx="1584395" cy="1588964"/>
          </a:xfrm>
          <a:custGeom>
            <a:avLst/>
            <a:gdLst/>
            <a:ahLst/>
            <a:cxnLst/>
            <a:rect l="l" t="t" r="r" b="b"/>
            <a:pathLst>
              <a:path w="1387" h="1391" extrusionOk="0">
                <a:moveTo>
                  <a:pt x="737" y="0"/>
                </a:moveTo>
                <a:lnTo>
                  <a:pt x="1387" y="653"/>
                </a:lnTo>
                <a:lnTo>
                  <a:pt x="652" y="1391"/>
                </a:lnTo>
                <a:lnTo>
                  <a:pt x="0" y="738"/>
                </a:lnTo>
                <a:lnTo>
                  <a:pt x="737"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7" name="Google Shape;107;p1"/>
          <p:cNvSpPr/>
          <p:nvPr/>
        </p:nvSpPr>
        <p:spPr>
          <a:xfrm>
            <a:off x="8708157" y="1626394"/>
            <a:ext cx="1416473" cy="1417616"/>
          </a:xfrm>
          <a:custGeom>
            <a:avLst/>
            <a:gdLst/>
            <a:ahLst/>
            <a:cxnLst/>
            <a:rect l="l" t="t" r="r" b="b"/>
            <a:pathLst>
              <a:path w="1240" h="1241" extrusionOk="0">
                <a:moveTo>
                  <a:pt x="679" y="0"/>
                </a:moveTo>
                <a:lnTo>
                  <a:pt x="1240" y="561"/>
                </a:lnTo>
                <a:lnTo>
                  <a:pt x="561" y="1241"/>
                </a:lnTo>
                <a:lnTo>
                  <a:pt x="0" y="679"/>
                </a:lnTo>
                <a:lnTo>
                  <a:pt x="679" y="0"/>
                </a:ln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8" name="Google Shape;108;p1"/>
          <p:cNvSpPr/>
          <p:nvPr/>
        </p:nvSpPr>
        <p:spPr>
          <a:xfrm>
            <a:off x="11194623" y="3211572"/>
            <a:ext cx="986962" cy="936700"/>
          </a:xfrm>
          <a:custGeom>
            <a:avLst/>
            <a:gdLst/>
            <a:ahLst/>
            <a:cxnLst/>
            <a:rect l="l" t="t" r="r" b="b"/>
            <a:pathLst>
              <a:path w="864" h="820" extrusionOk="0">
                <a:moveTo>
                  <a:pt x="46" y="0"/>
                </a:moveTo>
                <a:lnTo>
                  <a:pt x="864" y="820"/>
                </a:lnTo>
                <a:lnTo>
                  <a:pt x="650" y="699"/>
                </a:lnTo>
                <a:lnTo>
                  <a:pt x="0" y="46"/>
                </a:lnTo>
                <a:lnTo>
                  <a:pt x="46"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1"/>
          <p:cNvSpPr/>
          <p:nvPr/>
        </p:nvSpPr>
        <p:spPr>
          <a:xfrm>
            <a:off x="9440900" y="1546949"/>
            <a:ext cx="697956" cy="715091"/>
          </a:xfrm>
          <a:custGeom>
            <a:avLst/>
            <a:gdLst/>
            <a:ahLst/>
            <a:cxnLst/>
            <a:rect l="l" t="t" r="r" b="b"/>
            <a:pathLst>
              <a:path w="611" h="626" extrusionOk="0">
                <a:moveTo>
                  <a:pt x="0" y="0"/>
                </a:moveTo>
                <a:lnTo>
                  <a:pt x="611" y="611"/>
                </a:lnTo>
                <a:lnTo>
                  <a:pt x="594" y="626"/>
                </a:lnTo>
                <a:lnTo>
                  <a:pt x="33" y="65"/>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1"/>
          <p:cNvSpPr/>
          <p:nvPr/>
        </p:nvSpPr>
        <p:spPr>
          <a:xfrm>
            <a:off x="9132740" y="3168163"/>
            <a:ext cx="1116044" cy="1117186"/>
          </a:xfrm>
          <a:custGeom>
            <a:avLst/>
            <a:gdLst/>
            <a:ahLst/>
            <a:cxnLst/>
            <a:rect l="l" t="t" r="r" b="b"/>
            <a:pathLst>
              <a:path w="977" h="978" extrusionOk="0">
                <a:moveTo>
                  <a:pt x="64" y="0"/>
                </a:moveTo>
                <a:lnTo>
                  <a:pt x="977" y="913"/>
                </a:lnTo>
                <a:lnTo>
                  <a:pt x="975" y="978"/>
                </a:lnTo>
                <a:lnTo>
                  <a:pt x="0" y="2"/>
                </a:lnTo>
                <a:lnTo>
                  <a:pt x="2" y="2"/>
                </a:lnTo>
                <a:lnTo>
                  <a:pt x="64"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1"/>
          <p:cNvSpPr/>
          <p:nvPr/>
        </p:nvSpPr>
        <p:spPr>
          <a:xfrm>
            <a:off x="11237664" y="2204681"/>
            <a:ext cx="1907670" cy="1947652"/>
          </a:xfrm>
          <a:custGeom>
            <a:avLst/>
            <a:gdLst/>
            <a:ahLst/>
            <a:cxnLst/>
            <a:rect l="l" t="t" r="r" b="b"/>
            <a:pathLst>
              <a:path w="1670" h="1705" extrusionOk="0">
                <a:moveTo>
                  <a:pt x="818" y="0"/>
                </a:moveTo>
                <a:lnTo>
                  <a:pt x="1670" y="852"/>
                </a:lnTo>
                <a:lnTo>
                  <a:pt x="818" y="1705"/>
                </a:lnTo>
                <a:lnTo>
                  <a:pt x="0" y="885"/>
                </a:lnTo>
                <a:lnTo>
                  <a:pt x="38" y="847"/>
                </a:lnTo>
                <a:lnTo>
                  <a:pt x="6" y="813"/>
                </a:lnTo>
                <a:lnTo>
                  <a:pt x="818" y="0"/>
                </a:lnTo>
                <a:close/>
              </a:path>
            </a:pathLst>
          </a:cu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1"/>
          <p:cNvSpPr/>
          <p:nvPr/>
        </p:nvSpPr>
        <p:spPr>
          <a:xfrm>
            <a:off x="11216328" y="2200621"/>
            <a:ext cx="965259" cy="928704"/>
          </a:xfrm>
          <a:custGeom>
            <a:avLst/>
            <a:gdLst/>
            <a:ahLst/>
            <a:cxnLst/>
            <a:rect l="l" t="t" r="r" b="b"/>
            <a:pathLst>
              <a:path w="845" h="813" extrusionOk="0">
                <a:moveTo>
                  <a:pt x="845" y="0"/>
                </a:moveTo>
                <a:lnTo>
                  <a:pt x="33" y="813"/>
                </a:lnTo>
                <a:lnTo>
                  <a:pt x="0" y="781"/>
                </a:lnTo>
                <a:lnTo>
                  <a:pt x="710" y="70"/>
                </a:lnTo>
                <a:lnTo>
                  <a:pt x="845"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1"/>
          <p:cNvSpPr/>
          <p:nvPr/>
        </p:nvSpPr>
        <p:spPr>
          <a:xfrm>
            <a:off x="9205849" y="2124085"/>
            <a:ext cx="2084730" cy="2087014"/>
          </a:xfrm>
          <a:custGeom>
            <a:avLst/>
            <a:gdLst/>
            <a:ahLst/>
            <a:cxnLst/>
            <a:rect l="l" t="t" r="r" b="b"/>
            <a:pathLst>
              <a:path w="1825" h="1827" extrusionOk="0">
                <a:moveTo>
                  <a:pt x="913" y="0"/>
                </a:moveTo>
                <a:lnTo>
                  <a:pt x="1825" y="914"/>
                </a:lnTo>
                <a:lnTo>
                  <a:pt x="913" y="1827"/>
                </a:lnTo>
                <a:lnTo>
                  <a:pt x="0" y="914"/>
                </a:lnTo>
                <a:lnTo>
                  <a:pt x="913" y="0"/>
                </a:lnTo>
                <a:close/>
              </a:path>
            </a:pathLst>
          </a:cu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1"/>
          <p:cNvSpPr/>
          <p:nvPr/>
        </p:nvSpPr>
        <p:spPr>
          <a:xfrm>
            <a:off x="6738496" y="1987007"/>
            <a:ext cx="2364597" cy="2369166"/>
          </a:xfrm>
          <a:custGeom>
            <a:avLst/>
            <a:gdLst/>
            <a:ahLst/>
            <a:cxnLst/>
            <a:rect l="l" t="t" r="r" b="b"/>
            <a:pathLst>
              <a:path w="2070" h="2074" extrusionOk="0">
                <a:moveTo>
                  <a:pt x="1035" y="0"/>
                </a:moveTo>
                <a:lnTo>
                  <a:pt x="2070" y="1038"/>
                </a:lnTo>
                <a:lnTo>
                  <a:pt x="1035" y="2074"/>
                </a:lnTo>
                <a:lnTo>
                  <a:pt x="0" y="1038"/>
                </a:lnTo>
                <a:lnTo>
                  <a:pt x="1035" y="0"/>
                </a:lnTo>
                <a:close/>
              </a:path>
            </a:pathLst>
          </a:custGeom>
          <a:solidFill>
            <a:srgbClr val="0336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1"/>
          <p:cNvSpPr/>
          <p:nvPr/>
        </p:nvSpPr>
        <p:spPr>
          <a:xfrm>
            <a:off x="7900539" y="1997646"/>
            <a:ext cx="1448458" cy="1185726"/>
          </a:xfrm>
          <a:custGeom>
            <a:avLst/>
            <a:gdLst/>
            <a:ahLst/>
            <a:cxnLst/>
            <a:rect l="l" t="t" r="r" b="b"/>
            <a:pathLst>
              <a:path w="1268" h="1038" extrusionOk="0">
                <a:moveTo>
                  <a:pt x="0" y="0"/>
                </a:moveTo>
                <a:lnTo>
                  <a:pt x="707" y="354"/>
                </a:lnTo>
                <a:lnTo>
                  <a:pt x="1268" y="916"/>
                </a:lnTo>
                <a:lnTo>
                  <a:pt x="1152" y="1034"/>
                </a:lnTo>
                <a:lnTo>
                  <a:pt x="1090" y="1036"/>
                </a:lnTo>
                <a:lnTo>
                  <a:pt x="1088" y="1036"/>
                </a:lnTo>
                <a:lnTo>
                  <a:pt x="1088" y="1036"/>
                </a:lnTo>
                <a:lnTo>
                  <a:pt x="1087" y="1036"/>
                </a:lnTo>
                <a:lnTo>
                  <a:pt x="1035" y="1038"/>
                </a:lnTo>
                <a:lnTo>
                  <a:pt x="0"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1"/>
          <p:cNvSpPr/>
          <p:nvPr/>
        </p:nvSpPr>
        <p:spPr>
          <a:xfrm>
            <a:off x="7889900" y="3170448"/>
            <a:ext cx="1242842" cy="1185726"/>
          </a:xfrm>
          <a:custGeom>
            <a:avLst/>
            <a:gdLst/>
            <a:ahLst/>
            <a:cxnLst/>
            <a:rect l="l" t="t" r="r" b="b"/>
            <a:pathLst>
              <a:path w="1088" h="1038" extrusionOk="0">
                <a:moveTo>
                  <a:pt x="1088" y="0"/>
                </a:moveTo>
                <a:lnTo>
                  <a:pt x="111" y="976"/>
                </a:lnTo>
                <a:lnTo>
                  <a:pt x="0" y="1038"/>
                </a:lnTo>
                <a:lnTo>
                  <a:pt x="1035" y="2"/>
                </a:lnTo>
                <a:lnTo>
                  <a:pt x="1087" y="0"/>
                </a:lnTo>
                <a:lnTo>
                  <a:pt x="108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1"/>
          <p:cNvSpPr/>
          <p:nvPr/>
        </p:nvSpPr>
        <p:spPr>
          <a:xfrm>
            <a:off x="6304260" y="2795956"/>
            <a:ext cx="184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Arial"/>
              <a:ea typeface="Arial"/>
              <a:cs typeface="Arial"/>
              <a:sym typeface="Arial"/>
            </a:endParaRPr>
          </a:p>
        </p:txBody>
      </p:sp>
      <p:sp>
        <p:nvSpPr>
          <p:cNvPr id="118" name="Google Shape;118;p1"/>
          <p:cNvSpPr/>
          <p:nvPr/>
        </p:nvSpPr>
        <p:spPr>
          <a:xfrm>
            <a:off x="8700831" y="3856737"/>
            <a:ext cx="894797"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26%</a:t>
            </a: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8628414" y="4287591"/>
            <a:ext cx="991426"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Subtitle</a:t>
            </a:r>
            <a:endParaRPr sz="1400" b="0" i="0" u="none" strike="noStrike" cap="none">
              <a:solidFill>
                <a:srgbClr val="000000"/>
              </a:solidFill>
              <a:latin typeface="Arial"/>
              <a:ea typeface="Arial"/>
              <a:cs typeface="Arial"/>
              <a:sym typeface="Arial"/>
            </a:endParaRPr>
          </a:p>
        </p:txBody>
      </p:sp>
      <p:sp>
        <p:nvSpPr>
          <p:cNvPr id="120" name="Google Shape;120;p1"/>
          <p:cNvSpPr txBox="1"/>
          <p:nvPr/>
        </p:nvSpPr>
        <p:spPr>
          <a:xfrm>
            <a:off x="351784" y="2257345"/>
            <a:ext cx="5864100" cy="2752200"/>
          </a:xfrm>
          <a:prstGeom prst="rect">
            <a:avLst/>
          </a:prstGeom>
          <a:noFill/>
          <a:ln>
            <a:noFill/>
          </a:ln>
        </p:spPr>
        <p:txBody>
          <a:bodyPr spcFirstLastPara="1" wrap="square" lIns="91425" tIns="45700" rIns="91425" bIns="45700" anchor="t" anchorCtr="0">
            <a:spAutoFit/>
          </a:bodyPr>
          <a:lstStyle/>
          <a:p>
            <a:pPr marL="0" lvl="0" indent="0" algn="ctr" rtl="0">
              <a:lnSpc>
                <a:spcPct val="90000"/>
              </a:lnSpc>
              <a:spcBef>
                <a:spcPts val="0"/>
              </a:spcBef>
              <a:spcAft>
                <a:spcPts val="0"/>
              </a:spcAft>
              <a:buClr>
                <a:schemeClr val="dk1"/>
              </a:buClr>
              <a:buSzPts val="4800"/>
              <a:buFont typeface="Libre Franklin Medium"/>
              <a:buNone/>
            </a:pPr>
            <a:r>
              <a:rPr lang="en-US" sz="4800" b="1">
                <a:solidFill>
                  <a:schemeClr val="dk1"/>
                </a:solidFill>
                <a:latin typeface="Libre Franklin Medium"/>
                <a:ea typeface="Libre Franklin Medium"/>
                <a:cs typeface="Libre Franklin Medium"/>
                <a:sym typeface="Libre Franklin Medium"/>
              </a:rPr>
              <a:t>SCENARI E OPPORTUNITA’ COL PROGETTO MOSAIC</a:t>
            </a:r>
            <a:endParaRPr sz="6600" b="1" i="0" u="none" strike="noStrike" cap="none">
              <a:solidFill>
                <a:schemeClr val="accent1"/>
              </a:solidFill>
              <a:latin typeface="Barlow"/>
              <a:ea typeface="Barlow"/>
              <a:cs typeface="Barlow"/>
              <a:sym typeface="Barlow"/>
            </a:endParaRPr>
          </a:p>
        </p:txBody>
      </p:sp>
      <p:sp>
        <p:nvSpPr>
          <p:cNvPr id="121" name="Google Shape;121;p1"/>
          <p:cNvSpPr txBox="1"/>
          <p:nvPr/>
        </p:nvSpPr>
        <p:spPr>
          <a:xfrm>
            <a:off x="227225" y="5734385"/>
            <a:ext cx="211596" cy="338554"/>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Clr>
                <a:srgbClr val="000000"/>
              </a:buClr>
              <a:buSzPts val="1600"/>
              <a:buFont typeface="Arial"/>
              <a:buNone/>
            </a:pPr>
            <a:fld id="{00000000-1234-1234-1234-123412341234}" type="slidenum">
              <a:rPr lang="en-US" sz="1600" b="0" i="0" u="none" strike="noStrike" cap="none">
                <a:solidFill>
                  <a:schemeClr val="lt1"/>
                </a:solidFill>
                <a:latin typeface="Play"/>
                <a:ea typeface="Play"/>
                <a:cs typeface="Play"/>
                <a:sym typeface="Play"/>
              </a:rPr>
              <a:t>1</a:t>
            </a:fld>
            <a:endParaRPr sz="1600" b="0" i="0" u="none" strike="noStrike" cap="none">
              <a:solidFill>
                <a:schemeClr val="lt1"/>
              </a:solidFill>
              <a:latin typeface="Play"/>
              <a:ea typeface="Play"/>
              <a:cs typeface="Play"/>
              <a:sym typeface="Play"/>
            </a:endParaRPr>
          </a:p>
        </p:txBody>
      </p:sp>
      <p:pic>
        <p:nvPicPr>
          <p:cNvPr id="123" name="Google Shape;123;p1" descr="A logo with a black background&#10;&#10;AI-generated content may be incorrect."/>
          <p:cNvPicPr preferRelativeResize="0"/>
          <p:nvPr/>
        </p:nvPicPr>
        <p:blipFill rotWithShape="1">
          <a:blip r:embed="rId21">
            <a:alphaModFix/>
          </a:blip>
          <a:srcRect/>
          <a:stretch/>
        </p:blipFill>
        <p:spPr>
          <a:xfrm>
            <a:off x="70276" y="-240913"/>
            <a:ext cx="3887813" cy="2186895"/>
          </a:xfrm>
          <a:prstGeom prst="rect">
            <a:avLst/>
          </a:prstGeom>
          <a:noFill/>
          <a:ln>
            <a:noFill/>
          </a:ln>
        </p:spPr>
      </p:pic>
      <p:pic>
        <p:nvPicPr>
          <p:cNvPr id="124" name="Google Shape;124;p1" descr="Immagine che contiene Carattere, Elementi grafici, grafica, schermata&#10;&#10;Il contenuto generato dall'IA potrebbe non essere corretto."/>
          <p:cNvPicPr preferRelativeResize="0"/>
          <p:nvPr/>
        </p:nvPicPr>
        <p:blipFill rotWithShape="1">
          <a:blip r:embed="rId22">
            <a:alphaModFix/>
          </a:blip>
          <a:srcRect/>
          <a:stretch/>
        </p:blipFill>
        <p:spPr>
          <a:xfrm>
            <a:off x="3146443" y="5009548"/>
            <a:ext cx="2117149" cy="4827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2">
          <a:extLst>
            <a:ext uri="{FF2B5EF4-FFF2-40B4-BE49-F238E27FC236}">
              <a16:creationId xmlns:a16="http://schemas.microsoft.com/office/drawing/2014/main" id="{69A510D0-2E21-166D-BB0C-48BE1AA69517}"/>
            </a:ext>
          </a:extLst>
        </p:cNvPr>
        <p:cNvGrpSpPr/>
        <p:nvPr/>
      </p:nvGrpSpPr>
      <p:grpSpPr>
        <a:xfrm>
          <a:off x="0" y="0"/>
          <a:ext cx="0" cy="0"/>
          <a:chOff x="0" y="0"/>
          <a:chExt cx="0" cy="0"/>
        </a:xfrm>
      </p:grpSpPr>
      <p:pic>
        <p:nvPicPr>
          <p:cNvPr id="423" name="Google Shape;423;g36ee7858a65_0_155" descr="A logo with a black background&#10;&#10;AI-generated content may be incorrect.">
            <a:extLst>
              <a:ext uri="{FF2B5EF4-FFF2-40B4-BE49-F238E27FC236}">
                <a16:creationId xmlns:a16="http://schemas.microsoft.com/office/drawing/2014/main" id="{0BC903C5-A264-4E6A-7D7B-1BCEB5EAED3B}"/>
              </a:ext>
            </a:extLst>
          </p:cNvPr>
          <p:cNvPicPr preferRelativeResize="0"/>
          <p:nvPr/>
        </p:nvPicPr>
        <p:blipFill rotWithShape="1">
          <a:blip r:embed="rId4">
            <a:alphaModFix/>
          </a:blip>
          <a:srcRect l="10453" t="27444" r="11127" b="27673"/>
          <a:stretch/>
        </p:blipFill>
        <p:spPr>
          <a:xfrm>
            <a:off x="96963" y="86544"/>
            <a:ext cx="1290187" cy="415352"/>
          </a:xfrm>
          <a:prstGeom prst="rect">
            <a:avLst/>
          </a:prstGeom>
          <a:noFill/>
          <a:ln>
            <a:noFill/>
          </a:ln>
        </p:spPr>
      </p:pic>
      <p:sp>
        <p:nvSpPr>
          <p:cNvPr id="424" name="Google Shape;424;g36ee7858a65_0_155">
            <a:extLst>
              <a:ext uri="{FF2B5EF4-FFF2-40B4-BE49-F238E27FC236}">
                <a16:creationId xmlns:a16="http://schemas.microsoft.com/office/drawing/2014/main" id="{09608869-E0ED-FFD4-8296-542C8BEF303A}"/>
              </a:ext>
            </a:extLst>
          </p:cNvPr>
          <p:cNvSpPr/>
          <p:nvPr/>
        </p:nvSpPr>
        <p:spPr>
          <a:xfrm>
            <a:off x="6209895" y="1133564"/>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dirty="0">
                <a:solidFill>
                  <a:srgbClr val="0C0C0C"/>
                </a:solidFill>
                <a:latin typeface="Barlow"/>
                <a:ea typeface="Barlow"/>
                <a:cs typeface="Barlow"/>
                <a:sym typeface="Barlow"/>
              </a:rPr>
              <a:t>Crafting the</a:t>
            </a:r>
            <a:endParaRPr sz="1400" b="0" i="0" u="none" strike="noStrike" cap="none" dirty="0">
              <a:solidFill>
                <a:srgbClr val="000000"/>
              </a:solidFill>
              <a:latin typeface="Arial"/>
              <a:ea typeface="Arial"/>
              <a:cs typeface="Arial"/>
              <a:sym typeface="Arial"/>
            </a:endParaRPr>
          </a:p>
        </p:txBody>
      </p:sp>
      <p:sp>
        <p:nvSpPr>
          <p:cNvPr id="425" name="Google Shape;425;g36ee7858a65_0_155">
            <a:extLst>
              <a:ext uri="{FF2B5EF4-FFF2-40B4-BE49-F238E27FC236}">
                <a16:creationId xmlns:a16="http://schemas.microsoft.com/office/drawing/2014/main" id="{A77ED2F4-3BC7-C76A-DD41-4E0560E89C52}"/>
              </a:ext>
            </a:extLst>
          </p:cNvPr>
          <p:cNvSpPr/>
          <p:nvPr/>
        </p:nvSpPr>
        <p:spPr>
          <a:xfrm>
            <a:off x="6272375" y="2232016"/>
            <a:ext cx="5441100" cy="3788700"/>
          </a:xfrm>
          <a:prstGeom prst="rect">
            <a:avLst/>
          </a:prstGeom>
          <a:noFill/>
          <a:ln>
            <a:noFill/>
          </a:ln>
        </p:spPr>
        <p:txBody>
          <a:bodyPr spcFirstLastPara="1" wrap="square" lIns="0" tIns="0" rIns="0" bIns="0" anchor="t" anchorCtr="0">
            <a:noAutofit/>
          </a:bodyPr>
          <a:lstStyle/>
          <a:p>
            <a:pPr marL="45720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426" name="Google Shape;426;g36ee7858a65_0_155">
            <a:extLst>
              <a:ext uri="{FF2B5EF4-FFF2-40B4-BE49-F238E27FC236}">
                <a16:creationId xmlns:a16="http://schemas.microsoft.com/office/drawing/2014/main" id="{8BD7D5C1-360C-81B0-02F9-32328488A696}"/>
              </a:ext>
            </a:extLst>
          </p:cNvPr>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g36ee7858a65_0_155">
            <a:extLst>
              <a:ext uri="{FF2B5EF4-FFF2-40B4-BE49-F238E27FC236}">
                <a16:creationId xmlns:a16="http://schemas.microsoft.com/office/drawing/2014/main" id="{2DA5A4EB-4D1B-2444-5E09-3BFF289F7753}"/>
              </a:ext>
            </a:extLst>
          </p:cNvPr>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g36ee7858a65_0_155">
            <a:extLst>
              <a:ext uri="{FF2B5EF4-FFF2-40B4-BE49-F238E27FC236}">
                <a16:creationId xmlns:a16="http://schemas.microsoft.com/office/drawing/2014/main" id="{E6372979-48FA-0EF7-682E-35049AE366FD}"/>
              </a:ext>
            </a:extLst>
          </p:cNvPr>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g36ee7858a65_0_155">
            <a:extLst>
              <a:ext uri="{FF2B5EF4-FFF2-40B4-BE49-F238E27FC236}">
                <a16:creationId xmlns:a16="http://schemas.microsoft.com/office/drawing/2014/main" id="{EE58FBA3-6E35-8BFD-69E8-326336EF0111}"/>
              </a:ext>
            </a:extLst>
          </p:cNvPr>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g36ee7858a65_0_155">
            <a:extLst>
              <a:ext uri="{FF2B5EF4-FFF2-40B4-BE49-F238E27FC236}">
                <a16:creationId xmlns:a16="http://schemas.microsoft.com/office/drawing/2014/main" id="{256A7FA6-826E-8882-F778-5496682F68A9}"/>
              </a:ext>
            </a:extLst>
          </p:cNvPr>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g36ee7858a65_0_155">
            <a:extLst>
              <a:ext uri="{FF2B5EF4-FFF2-40B4-BE49-F238E27FC236}">
                <a16:creationId xmlns:a16="http://schemas.microsoft.com/office/drawing/2014/main" id="{6A947240-8433-43A3-6A8C-5561290E34BA}"/>
              </a:ext>
            </a:extLst>
          </p:cNvPr>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g36ee7858a65_0_155">
            <a:extLst>
              <a:ext uri="{FF2B5EF4-FFF2-40B4-BE49-F238E27FC236}">
                <a16:creationId xmlns:a16="http://schemas.microsoft.com/office/drawing/2014/main" id="{FBCCA0F3-42DF-8C19-6C6C-598913B0EE02}"/>
              </a:ext>
            </a:extLst>
          </p:cNvPr>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36ee7858a65_0_155">
            <a:extLst>
              <a:ext uri="{FF2B5EF4-FFF2-40B4-BE49-F238E27FC236}">
                <a16:creationId xmlns:a16="http://schemas.microsoft.com/office/drawing/2014/main" id="{05890192-1591-2093-ACD7-3ACEC1E2F81A}"/>
              </a:ext>
            </a:extLst>
          </p:cNvPr>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g36ee7858a65_0_155">
            <a:extLst>
              <a:ext uri="{FF2B5EF4-FFF2-40B4-BE49-F238E27FC236}">
                <a16:creationId xmlns:a16="http://schemas.microsoft.com/office/drawing/2014/main" id="{B6A13029-7B63-53A7-0D64-07E5ABFCE7C6}"/>
              </a:ext>
            </a:extLst>
          </p:cNvPr>
          <p:cNvSpPr txBox="1"/>
          <p:nvPr/>
        </p:nvSpPr>
        <p:spPr>
          <a:xfrm>
            <a:off x="2979922" y="1607519"/>
            <a:ext cx="130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graphicFrame>
        <p:nvGraphicFramePr>
          <p:cNvPr id="3" name="Oggetto 2">
            <a:extLst>
              <a:ext uri="{FF2B5EF4-FFF2-40B4-BE49-F238E27FC236}">
                <a16:creationId xmlns:a16="http://schemas.microsoft.com/office/drawing/2014/main" id="{38819FCA-74B6-E3CD-08A2-A2DABB9201A1}"/>
              </a:ext>
            </a:extLst>
          </p:cNvPr>
          <p:cNvGraphicFramePr>
            <a:graphicFrameLocks noChangeAspect="1"/>
          </p:cNvGraphicFramePr>
          <p:nvPr>
            <p:extLst>
              <p:ext uri="{D42A27DB-BD31-4B8C-83A1-F6EECF244321}">
                <p14:modId xmlns:p14="http://schemas.microsoft.com/office/powerpoint/2010/main" val="1421447433"/>
              </p:ext>
            </p:extLst>
          </p:nvPr>
        </p:nvGraphicFramePr>
        <p:xfrm>
          <a:off x="2763838" y="1133475"/>
          <a:ext cx="8310559" cy="5724525"/>
        </p:xfrm>
        <a:graphic>
          <a:graphicData uri="http://schemas.openxmlformats.org/presentationml/2006/ole">
            <mc:AlternateContent xmlns:mc="http://schemas.openxmlformats.org/markup-compatibility/2006">
              <mc:Choice xmlns:v="urn:schemas-microsoft-com:vml" Requires="v">
                <p:oleObj spid="_x0000_s3074" r:id="rId5" imgW="6662880" imgH="4589253" progId="">
                  <p:embed/>
                </p:oleObj>
              </mc:Choice>
              <mc:Fallback>
                <p:oleObj r:id="rId5" imgW="6662880" imgH="4589253" progId="">
                  <p:embed/>
                  <p:pic>
                    <p:nvPicPr>
                      <p:cNvPr id="0" name=""/>
                      <p:cNvPicPr/>
                      <p:nvPr/>
                    </p:nvPicPr>
                    <p:blipFill>
                      <a:blip r:embed="rId6"/>
                      <a:stretch>
                        <a:fillRect/>
                      </a:stretch>
                    </p:blipFill>
                    <p:spPr>
                      <a:xfrm>
                        <a:off x="2763838" y="1133475"/>
                        <a:ext cx="8310559" cy="5724525"/>
                      </a:xfrm>
                      <a:prstGeom prst="rect">
                        <a:avLst/>
                      </a:prstGeom>
                    </p:spPr>
                  </p:pic>
                </p:oleObj>
              </mc:Fallback>
            </mc:AlternateContent>
          </a:graphicData>
        </a:graphic>
      </p:graphicFrame>
    </p:spTree>
    <p:extLst>
      <p:ext uri="{BB962C8B-B14F-4D97-AF65-F5344CB8AC3E}">
        <p14:creationId xmlns:p14="http://schemas.microsoft.com/office/powerpoint/2010/main" val="1604905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a:extLst>
            <a:ext uri="{FF2B5EF4-FFF2-40B4-BE49-F238E27FC236}">
              <a16:creationId xmlns:a16="http://schemas.microsoft.com/office/drawing/2014/main" id="{AED98E4D-054D-A623-E1E5-93F7A2E0B7BE}"/>
            </a:ext>
          </a:extLst>
        </p:cNvPr>
        <p:cNvGrpSpPr/>
        <p:nvPr/>
      </p:nvGrpSpPr>
      <p:grpSpPr>
        <a:xfrm>
          <a:off x="0" y="0"/>
          <a:ext cx="0" cy="0"/>
          <a:chOff x="0" y="0"/>
          <a:chExt cx="0" cy="0"/>
        </a:xfrm>
      </p:grpSpPr>
      <p:pic>
        <p:nvPicPr>
          <p:cNvPr id="406" name="Google Shape;406;g36ee7858a65_0_91" descr="A logo with a black background&#10;&#10;AI-generated content may be incorrect.">
            <a:extLst>
              <a:ext uri="{FF2B5EF4-FFF2-40B4-BE49-F238E27FC236}">
                <a16:creationId xmlns:a16="http://schemas.microsoft.com/office/drawing/2014/main" id="{2EA00C7D-E1D4-9FF8-315B-0A303AB91D0B}"/>
              </a:ext>
            </a:extLst>
          </p:cNvPr>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407" name="Google Shape;407;g36ee7858a65_0_91">
            <a:extLst>
              <a:ext uri="{FF2B5EF4-FFF2-40B4-BE49-F238E27FC236}">
                <a16:creationId xmlns:a16="http://schemas.microsoft.com/office/drawing/2014/main" id="{ECE1693F-B655-3D0A-415F-493F7B2E3A69}"/>
              </a:ext>
            </a:extLst>
          </p:cNvPr>
          <p:cNvSpPr/>
          <p:nvPr/>
        </p:nvSpPr>
        <p:spPr>
          <a:xfrm>
            <a:off x="6185479" y="693025"/>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dirty="0">
                <a:solidFill>
                  <a:srgbClr val="0C0C0C"/>
                </a:solidFill>
                <a:latin typeface="Barlow"/>
                <a:ea typeface="Barlow"/>
                <a:cs typeface="Barlow"/>
                <a:sym typeface="Barlow"/>
                <a:hlinkClick r:id="rId4"/>
              </a:rPr>
              <a:t>Crafting the Future</a:t>
            </a:r>
            <a:endParaRPr sz="1400" b="0" i="0" u="none" strike="noStrike" cap="none" dirty="0">
              <a:solidFill>
                <a:srgbClr val="000000"/>
              </a:solidFill>
              <a:latin typeface="Arial"/>
              <a:ea typeface="Arial"/>
              <a:cs typeface="Arial"/>
              <a:sym typeface="Arial"/>
            </a:endParaRPr>
          </a:p>
        </p:txBody>
      </p:sp>
      <p:sp>
        <p:nvSpPr>
          <p:cNvPr id="408" name="Google Shape;408;g36ee7858a65_0_91">
            <a:extLst>
              <a:ext uri="{FF2B5EF4-FFF2-40B4-BE49-F238E27FC236}">
                <a16:creationId xmlns:a16="http://schemas.microsoft.com/office/drawing/2014/main" id="{AD9C77FD-F43F-6EF3-24A2-00373B63F5B4}"/>
              </a:ext>
            </a:extLst>
          </p:cNvPr>
          <p:cNvSpPr/>
          <p:nvPr/>
        </p:nvSpPr>
        <p:spPr>
          <a:xfrm>
            <a:off x="6327045" y="1776869"/>
            <a:ext cx="5441100" cy="2177400"/>
          </a:xfrm>
          <a:prstGeom prst="rect">
            <a:avLst/>
          </a:prstGeom>
          <a:noFill/>
          <a:ln>
            <a:noFill/>
          </a:ln>
        </p:spPr>
        <p:txBody>
          <a:bodyPr spcFirstLastPara="1" wrap="square" lIns="0" tIns="0" rIns="0" bIns="0" anchor="t" anchorCtr="0">
            <a:noAutofit/>
          </a:bodyPr>
          <a:lstStyle/>
          <a:p>
            <a:pPr marL="171450" lvl="0" indent="-171450" algn="just">
              <a:lnSpc>
                <a:spcPct val="150000"/>
              </a:lnSpc>
              <a:buFontTx/>
              <a:buChar char="-"/>
            </a:pPr>
            <a:r>
              <a:rPr lang="it-IT" sz="1800" b="1" dirty="0">
                <a:solidFill>
                  <a:srgbClr val="7F7F7F"/>
                </a:solidFill>
                <a:latin typeface="Barlow"/>
                <a:ea typeface="Barlow"/>
                <a:cs typeface="Barlow"/>
                <a:sym typeface="Barlow"/>
              </a:rPr>
              <a:t>Formazione (https://training.craftingthefuture.eu/login/index.php)</a:t>
            </a:r>
            <a:r>
              <a:rPr lang="it-IT" sz="1200" b="1" dirty="0">
                <a:solidFill>
                  <a:srgbClr val="7F7F7F"/>
                </a:solidFill>
                <a:latin typeface="Barlow"/>
                <a:ea typeface="Barlow"/>
                <a:cs typeface="Barlow"/>
                <a:sym typeface="Barlow"/>
              </a:rPr>
              <a:t>: </a:t>
            </a:r>
            <a:r>
              <a:rPr lang="it-IT" sz="1200" dirty="0">
                <a:solidFill>
                  <a:srgbClr val="7F7F7F"/>
                </a:solidFill>
                <a:latin typeface="Barlow"/>
                <a:ea typeface="Barlow"/>
                <a:cs typeface="Barlow"/>
                <a:sym typeface="Barlow"/>
              </a:rPr>
              <a:t>Dà accesso alla piattaforma di MOSAIC che contiene i  moduli formativi on line .</a:t>
            </a:r>
            <a:endParaRPr lang="it-IT" sz="1200" b="1" dirty="0">
              <a:solidFill>
                <a:srgbClr val="7F7F7F"/>
              </a:solidFill>
              <a:latin typeface="Barlow"/>
              <a:ea typeface="Barlow"/>
              <a:cs typeface="Barlow"/>
              <a:sym typeface="Barlow"/>
            </a:endParaRPr>
          </a:p>
          <a:p>
            <a:pPr lvl="0" algn="just">
              <a:lnSpc>
                <a:spcPct val="150000"/>
              </a:lnSpc>
            </a:pPr>
            <a:r>
              <a:rPr lang="it-IT" sz="1200" dirty="0">
                <a:solidFill>
                  <a:srgbClr val="7F7F7F"/>
                </a:solidFill>
                <a:latin typeface="Barlow"/>
                <a:ea typeface="Barlow"/>
                <a:cs typeface="Barlow"/>
                <a:sym typeface="Barlow"/>
              </a:rPr>
              <a:t>I moduli sono liberamente accessibili nelle lingue dei partner del Progetto MOSAIC e sono i seguenti:</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Eco-progettazione</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Creare il proprio portfolio professionale</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Imprenditorialità</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Il futuro della produzione in legno</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Il settore della gioielleria </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Modellazione 3D</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Stampa 3D</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Internazionalizzazione</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Hackathon</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Digitalizzazione</a:t>
            </a:r>
          </a:p>
          <a:p>
            <a:pPr marL="457200" lvl="0" indent="-304800" algn="just">
              <a:lnSpc>
                <a:spcPct val="150000"/>
              </a:lnSpc>
              <a:buClr>
                <a:srgbClr val="7F7F7F"/>
              </a:buClr>
              <a:buSzPts val="1200"/>
              <a:buFont typeface="Barlow"/>
              <a:buChar char="➔"/>
            </a:pPr>
            <a:r>
              <a:rPr lang="it-IT" sz="1200" b="1" dirty="0">
                <a:solidFill>
                  <a:srgbClr val="7F7F7F"/>
                </a:solidFill>
                <a:latin typeface="Barlow"/>
                <a:ea typeface="Barlow"/>
                <a:cs typeface="Barlow"/>
                <a:sym typeface="Barlow"/>
              </a:rPr>
              <a:t>Inclusione sociale</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409" name="Google Shape;409;g36ee7858a65_0_91">
            <a:extLst>
              <a:ext uri="{FF2B5EF4-FFF2-40B4-BE49-F238E27FC236}">
                <a16:creationId xmlns:a16="http://schemas.microsoft.com/office/drawing/2014/main" id="{365170CC-1FE2-8A6F-3DC9-4F8E32DC94EC}"/>
              </a:ext>
            </a:extLst>
          </p:cNvPr>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g36ee7858a65_0_91">
            <a:extLst>
              <a:ext uri="{FF2B5EF4-FFF2-40B4-BE49-F238E27FC236}">
                <a16:creationId xmlns:a16="http://schemas.microsoft.com/office/drawing/2014/main" id="{68C83807-B3BB-BC6A-BC4C-78966933F9C6}"/>
              </a:ext>
            </a:extLst>
          </p:cNvPr>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g36ee7858a65_0_91">
            <a:extLst>
              <a:ext uri="{FF2B5EF4-FFF2-40B4-BE49-F238E27FC236}">
                <a16:creationId xmlns:a16="http://schemas.microsoft.com/office/drawing/2014/main" id="{043E988C-7E14-FF3A-7F96-BB6BE2CE5637}"/>
              </a:ext>
            </a:extLst>
          </p:cNvPr>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g36ee7858a65_0_91">
            <a:extLst>
              <a:ext uri="{FF2B5EF4-FFF2-40B4-BE49-F238E27FC236}">
                <a16:creationId xmlns:a16="http://schemas.microsoft.com/office/drawing/2014/main" id="{93275A0D-01A7-149A-BD17-92FC94CA5FB3}"/>
              </a:ext>
            </a:extLst>
          </p:cNvPr>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g36ee7858a65_0_91">
            <a:extLst>
              <a:ext uri="{FF2B5EF4-FFF2-40B4-BE49-F238E27FC236}">
                <a16:creationId xmlns:a16="http://schemas.microsoft.com/office/drawing/2014/main" id="{0EF8AC88-0503-E015-B02D-A6373673CCBE}"/>
              </a:ext>
            </a:extLst>
          </p:cNvPr>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g36ee7858a65_0_91">
            <a:extLst>
              <a:ext uri="{FF2B5EF4-FFF2-40B4-BE49-F238E27FC236}">
                <a16:creationId xmlns:a16="http://schemas.microsoft.com/office/drawing/2014/main" id="{313A0498-2531-C348-E524-3AB6E93CEAC5}"/>
              </a:ext>
            </a:extLst>
          </p:cNvPr>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g36ee7858a65_0_91">
            <a:extLst>
              <a:ext uri="{FF2B5EF4-FFF2-40B4-BE49-F238E27FC236}">
                <a16:creationId xmlns:a16="http://schemas.microsoft.com/office/drawing/2014/main" id="{D4002A83-C9D7-AF74-BF82-2FE42A942C88}"/>
              </a:ext>
            </a:extLst>
          </p:cNvPr>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g36ee7858a65_0_91">
            <a:extLst>
              <a:ext uri="{FF2B5EF4-FFF2-40B4-BE49-F238E27FC236}">
                <a16:creationId xmlns:a16="http://schemas.microsoft.com/office/drawing/2014/main" id="{95FA4FC0-4B31-F825-C2EE-92B0061A854C}"/>
              </a:ext>
            </a:extLst>
          </p:cNvPr>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g36ee7858a65_0_91">
            <a:extLst>
              <a:ext uri="{FF2B5EF4-FFF2-40B4-BE49-F238E27FC236}">
                <a16:creationId xmlns:a16="http://schemas.microsoft.com/office/drawing/2014/main" id="{8B431799-44B4-05BE-7C74-EB86C24F8ED1}"/>
              </a:ext>
            </a:extLst>
          </p:cNvPr>
          <p:cNvSpPr txBox="1"/>
          <p:nvPr/>
        </p:nvSpPr>
        <p:spPr>
          <a:xfrm>
            <a:off x="2979922" y="1607519"/>
            <a:ext cx="130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pic>
        <p:nvPicPr>
          <p:cNvPr id="418" name="Google Shape;418;g36ee7858a65_0_91" descr="Immagine che contiene vestiti, tavolo, arredo, interno&#10;&#10;Descrizione generata automaticamente">
            <a:extLst>
              <a:ext uri="{FF2B5EF4-FFF2-40B4-BE49-F238E27FC236}">
                <a16:creationId xmlns:a16="http://schemas.microsoft.com/office/drawing/2014/main" id="{52758C06-C6FE-7A53-9C99-B14CF7E05FB9}"/>
              </a:ext>
            </a:extLst>
          </p:cNvPr>
          <p:cNvPicPr preferRelativeResize="0"/>
          <p:nvPr/>
        </p:nvPicPr>
        <p:blipFill rotWithShape="1">
          <a:blip r:embed="rId5">
            <a:alphaModFix/>
          </a:blip>
          <a:srcRect/>
          <a:stretch/>
        </p:blipFill>
        <p:spPr>
          <a:xfrm>
            <a:off x="1817524" y="501895"/>
            <a:ext cx="4188999" cy="2745966"/>
          </a:xfrm>
          <a:prstGeom prst="rect">
            <a:avLst/>
          </a:prstGeom>
          <a:noFill/>
          <a:ln>
            <a:noFill/>
          </a:ln>
        </p:spPr>
      </p:pic>
    </p:spTree>
    <p:extLst>
      <p:ext uri="{BB962C8B-B14F-4D97-AF65-F5344CB8AC3E}">
        <p14:creationId xmlns:p14="http://schemas.microsoft.com/office/powerpoint/2010/main" val="2849049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36f0e8dce15_0_0" descr="A logo with a black background&#10;&#10;AI-generated content may be incorrect."/>
          <p:cNvPicPr preferRelativeResize="0"/>
          <p:nvPr/>
        </p:nvPicPr>
        <p:blipFill rotWithShape="1">
          <a:blip r:embed="rId4">
            <a:alphaModFix/>
          </a:blip>
          <a:srcRect l="10453" t="27444" r="11127" b="27673"/>
          <a:stretch/>
        </p:blipFill>
        <p:spPr>
          <a:xfrm>
            <a:off x="96963" y="86544"/>
            <a:ext cx="1290187" cy="415352"/>
          </a:xfrm>
          <a:prstGeom prst="rect">
            <a:avLst/>
          </a:prstGeom>
          <a:noFill/>
          <a:ln>
            <a:noFill/>
          </a:ln>
        </p:spPr>
      </p:pic>
      <p:sp>
        <p:nvSpPr>
          <p:cNvPr id="525" name="Google Shape;525;g36f0e8dce15_0_0"/>
          <p:cNvSpPr/>
          <p:nvPr/>
        </p:nvSpPr>
        <p:spPr>
          <a:xfrm>
            <a:off x="4959175" y="501900"/>
            <a:ext cx="6451800" cy="150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endParaRPr sz="5000" b="1" dirty="0">
              <a:solidFill>
                <a:srgbClr val="0C0C0C"/>
              </a:solidFill>
              <a:latin typeface="Barlow"/>
              <a:ea typeface="Barlow"/>
              <a:cs typeface="Barlow"/>
              <a:sym typeface="Barlow"/>
            </a:endParaRPr>
          </a:p>
        </p:txBody>
      </p:sp>
      <p:sp>
        <p:nvSpPr>
          <p:cNvPr id="526" name="Google Shape;526;g36f0e8dce15_0_0"/>
          <p:cNvSpPr/>
          <p:nvPr/>
        </p:nvSpPr>
        <p:spPr>
          <a:xfrm>
            <a:off x="6186495" y="2919087"/>
            <a:ext cx="5441100" cy="2177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27" name="Google Shape;527;g36f0e8dce15_0_0"/>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8" name="Google Shape;528;g36f0e8dce15_0_0"/>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9" name="Google Shape;529;g36f0e8dce15_0_0"/>
          <p:cNvSpPr/>
          <p:nvPr/>
        </p:nvSpPr>
        <p:spPr>
          <a:xfrm>
            <a:off x="2384125" y="2232025"/>
            <a:ext cx="9329400" cy="29712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graphicFrame>
        <p:nvGraphicFramePr>
          <p:cNvPr id="2" name="Oggetto 1">
            <a:extLst>
              <a:ext uri="{FF2B5EF4-FFF2-40B4-BE49-F238E27FC236}">
                <a16:creationId xmlns:a16="http://schemas.microsoft.com/office/drawing/2014/main" id="{00C7ADA5-F505-60D1-CAF9-DC194B19F61C}"/>
              </a:ext>
            </a:extLst>
          </p:cNvPr>
          <p:cNvGraphicFramePr>
            <a:graphicFrameLocks noChangeAspect="1"/>
          </p:cNvGraphicFramePr>
          <p:nvPr>
            <p:extLst>
              <p:ext uri="{D42A27DB-BD31-4B8C-83A1-F6EECF244321}">
                <p14:modId xmlns:p14="http://schemas.microsoft.com/office/powerpoint/2010/main" val="607124570"/>
              </p:ext>
            </p:extLst>
          </p:nvPr>
        </p:nvGraphicFramePr>
        <p:xfrm>
          <a:off x="753710" y="2232025"/>
          <a:ext cx="11009312" cy="4710113"/>
        </p:xfrm>
        <a:graphic>
          <a:graphicData uri="http://schemas.openxmlformats.org/presentationml/2006/ole">
            <mc:AlternateContent xmlns:mc="http://schemas.openxmlformats.org/markup-compatibility/2006">
              <mc:Choice xmlns:v="urn:schemas-microsoft-com:vml" Requires="v">
                <p:oleObj spid="_x0000_s4098" r:id="rId5" imgW="11009376" imgH="4710885" progId="">
                  <p:embed/>
                </p:oleObj>
              </mc:Choice>
              <mc:Fallback>
                <p:oleObj r:id="rId5" imgW="11009376" imgH="4710885" progId="">
                  <p:embed/>
                  <p:pic>
                    <p:nvPicPr>
                      <p:cNvPr id="0" name=""/>
                      <p:cNvPicPr/>
                      <p:nvPr/>
                    </p:nvPicPr>
                    <p:blipFill>
                      <a:blip r:embed="rId6"/>
                      <a:stretch>
                        <a:fillRect/>
                      </a:stretch>
                    </p:blipFill>
                    <p:spPr>
                      <a:xfrm>
                        <a:off x="753710" y="2232025"/>
                        <a:ext cx="11009312" cy="4710113"/>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3">
          <a:extLst>
            <a:ext uri="{FF2B5EF4-FFF2-40B4-BE49-F238E27FC236}">
              <a16:creationId xmlns:a16="http://schemas.microsoft.com/office/drawing/2014/main" id="{C960EFCE-C490-7CB9-496F-E07CB79926BC}"/>
            </a:ext>
          </a:extLst>
        </p:cNvPr>
        <p:cNvGrpSpPr/>
        <p:nvPr/>
      </p:nvGrpSpPr>
      <p:grpSpPr>
        <a:xfrm>
          <a:off x="0" y="0"/>
          <a:ext cx="0" cy="0"/>
          <a:chOff x="0" y="0"/>
          <a:chExt cx="0" cy="0"/>
        </a:xfrm>
      </p:grpSpPr>
      <p:pic>
        <p:nvPicPr>
          <p:cNvPr id="524" name="Google Shape;524;g36f0e8dce15_0_0" descr="A logo with a black background&#10;&#10;AI-generated content may be incorrect.">
            <a:extLst>
              <a:ext uri="{FF2B5EF4-FFF2-40B4-BE49-F238E27FC236}">
                <a16:creationId xmlns:a16="http://schemas.microsoft.com/office/drawing/2014/main" id="{1F6B3053-4F79-1A36-CE64-C1594F196DAB}"/>
              </a:ext>
            </a:extLst>
          </p:cNvPr>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525" name="Google Shape;525;g36f0e8dce15_0_0">
            <a:extLst>
              <a:ext uri="{FF2B5EF4-FFF2-40B4-BE49-F238E27FC236}">
                <a16:creationId xmlns:a16="http://schemas.microsoft.com/office/drawing/2014/main" id="{F5A6BA36-FC2C-EBB9-6577-41DEB7135FD0}"/>
              </a:ext>
            </a:extLst>
          </p:cNvPr>
          <p:cNvSpPr/>
          <p:nvPr/>
        </p:nvSpPr>
        <p:spPr>
          <a:xfrm>
            <a:off x="4959175" y="501900"/>
            <a:ext cx="6451800" cy="1501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Le proposte formative</a:t>
            </a:r>
            <a:endParaRPr sz="5000" b="1">
              <a:solidFill>
                <a:srgbClr val="0C0C0C"/>
              </a:solidFill>
              <a:latin typeface="Barlow"/>
              <a:ea typeface="Barlow"/>
              <a:cs typeface="Barlow"/>
              <a:sym typeface="Barlow"/>
            </a:endParaRPr>
          </a:p>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Formarsi perchè?</a:t>
            </a:r>
            <a:endParaRPr sz="5000" b="1">
              <a:solidFill>
                <a:srgbClr val="0C0C0C"/>
              </a:solidFill>
              <a:latin typeface="Barlow"/>
              <a:ea typeface="Barlow"/>
              <a:cs typeface="Barlow"/>
              <a:sym typeface="Barlow"/>
            </a:endParaRPr>
          </a:p>
        </p:txBody>
      </p:sp>
      <p:sp>
        <p:nvSpPr>
          <p:cNvPr id="526" name="Google Shape;526;g36f0e8dce15_0_0">
            <a:extLst>
              <a:ext uri="{FF2B5EF4-FFF2-40B4-BE49-F238E27FC236}">
                <a16:creationId xmlns:a16="http://schemas.microsoft.com/office/drawing/2014/main" id="{98D78E84-E868-9770-78DE-25CA871FD25B}"/>
              </a:ext>
            </a:extLst>
          </p:cNvPr>
          <p:cNvSpPr/>
          <p:nvPr/>
        </p:nvSpPr>
        <p:spPr>
          <a:xfrm>
            <a:off x="6186495" y="2919087"/>
            <a:ext cx="5441100" cy="2177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27" name="Google Shape;527;g36f0e8dce15_0_0">
            <a:extLst>
              <a:ext uri="{FF2B5EF4-FFF2-40B4-BE49-F238E27FC236}">
                <a16:creationId xmlns:a16="http://schemas.microsoft.com/office/drawing/2014/main" id="{438E2D78-E5D8-F6CA-4A2D-3A30E4D51944}"/>
              </a:ext>
            </a:extLst>
          </p:cNvPr>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8" name="Google Shape;528;g36f0e8dce15_0_0">
            <a:extLst>
              <a:ext uri="{FF2B5EF4-FFF2-40B4-BE49-F238E27FC236}">
                <a16:creationId xmlns:a16="http://schemas.microsoft.com/office/drawing/2014/main" id="{FE5218CC-5C53-BB13-51E7-F5C70D2AD5F8}"/>
              </a:ext>
            </a:extLst>
          </p:cNvPr>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9" name="Google Shape;529;g36f0e8dce15_0_0">
            <a:extLst>
              <a:ext uri="{FF2B5EF4-FFF2-40B4-BE49-F238E27FC236}">
                <a16:creationId xmlns:a16="http://schemas.microsoft.com/office/drawing/2014/main" id="{40FE1221-258E-D18B-11AE-5396B59305AB}"/>
              </a:ext>
            </a:extLst>
          </p:cNvPr>
          <p:cNvSpPr/>
          <p:nvPr/>
        </p:nvSpPr>
        <p:spPr>
          <a:xfrm>
            <a:off x="2384125" y="2232025"/>
            <a:ext cx="9329400" cy="29712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457200" lvl="0" indent="-342900" algn="l" rtl="0">
              <a:lnSpc>
                <a:spcPct val="90000"/>
              </a:lnSpc>
              <a:spcBef>
                <a:spcPts val="1000"/>
              </a:spcBef>
              <a:spcAft>
                <a:spcPts val="0"/>
              </a:spcAft>
              <a:buClr>
                <a:srgbClr val="7F7F7F"/>
              </a:buClr>
              <a:buSzPts val="1800"/>
              <a:buFont typeface="Barlow"/>
              <a:buChar char="➔"/>
            </a:pPr>
            <a:r>
              <a:rPr lang="en-US" sz="1800" b="1">
                <a:solidFill>
                  <a:srgbClr val="7F7F7F"/>
                </a:solidFill>
                <a:latin typeface="Barlow"/>
                <a:ea typeface="Barlow"/>
                <a:cs typeface="Barlow"/>
                <a:sym typeface="Barlow"/>
              </a:rPr>
              <a:t>Preservare la tradizione, abbracciare l'innovazione</a:t>
            </a:r>
            <a:r>
              <a:rPr lang="en-US" sz="1800">
                <a:solidFill>
                  <a:srgbClr val="7F7F7F"/>
                </a:solidFill>
                <a:latin typeface="Barlow"/>
                <a:ea typeface="Barlow"/>
                <a:cs typeface="Barlow"/>
                <a:sym typeface="Barlow"/>
              </a:rPr>
              <a:t>: formazione aggiornata nel campo delle arti e dell'artigianato che include strumenti digitali, pratiche sostenibili e inclusive e le ultime tendenze del design.</a:t>
            </a:r>
            <a:endParaRPr sz="1800">
              <a:solidFill>
                <a:schemeClr val="dk1"/>
              </a:solidFill>
              <a:latin typeface="Libre Franklin"/>
              <a:ea typeface="Libre Franklin"/>
              <a:cs typeface="Libre Franklin"/>
              <a:sym typeface="Libre Franklin"/>
            </a:endParaRPr>
          </a:p>
          <a:p>
            <a:pPr marL="457200" lvl="0" indent="-342900" algn="l" rtl="0">
              <a:lnSpc>
                <a:spcPct val="90000"/>
              </a:lnSpc>
              <a:spcBef>
                <a:spcPts val="0"/>
              </a:spcBef>
              <a:spcAft>
                <a:spcPts val="0"/>
              </a:spcAft>
              <a:buClr>
                <a:srgbClr val="7F7F7F"/>
              </a:buClr>
              <a:buSzPts val="1800"/>
              <a:buFont typeface="Barlow"/>
              <a:buChar char="➔"/>
            </a:pPr>
            <a:r>
              <a:rPr lang="en-US" sz="1800" b="1">
                <a:solidFill>
                  <a:srgbClr val="7F7F7F"/>
                </a:solidFill>
                <a:latin typeface="Barlow"/>
                <a:ea typeface="Barlow"/>
                <a:cs typeface="Barlow"/>
                <a:sym typeface="Barlow"/>
              </a:rPr>
              <a:t>Fai crescere la tua attività:</a:t>
            </a:r>
            <a:r>
              <a:rPr lang="en-US" sz="1800">
                <a:solidFill>
                  <a:srgbClr val="7F7F7F"/>
                </a:solidFill>
                <a:latin typeface="Barlow"/>
                <a:ea typeface="Barlow"/>
                <a:cs typeface="Barlow"/>
                <a:sym typeface="Barlow"/>
              </a:rPr>
              <a:t> entra in contatto con nuovi mercati, crea una rete di contatti con altri professionisti e accedi a risorse per potenziare la tua presenza online e le tue capacità imprenditoriali attraverso la formazione e l’Osservatorio</a:t>
            </a:r>
            <a:endParaRPr sz="1800">
              <a:solidFill>
                <a:srgbClr val="7F7F7F"/>
              </a:solidFill>
              <a:latin typeface="Barlow"/>
              <a:ea typeface="Barlow"/>
              <a:cs typeface="Barlow"/>
              <a:sym typeface="Barlow"/>
            </a:endParaRPr>
          </a:p>
          <a:p>
            <a:pPr marL="457200" marR="0" lvl="0" indent="-342900" algn="l" rtl="0">
              <a:lnSpc>
                <a:spcPct val="90000"/>
              </a:lnSpc>
              <a:spcBef>
                <a:spcPts val="0"/>
              </a:spcBef>
              <a:spcAft>
                <a:spcPts val="0"/>
              </a:spcAft>
              <a:buClr>
                <a:srgbClr val="7F7F7F"/>
              </a:buClr>
              <a:buSzPts val="1800"/>
              <a:buFont typeface="Barlow"/>
              <a:buChar char="➔"/>
            </a:pPr>
            <a:r>
              <a:rPr lang="en-US" sz="1800" b="1">
                <a:solidFill>
                  <a:srgbClr val="7F7F7F"/>
                </a:solidFill>
                <a:latin typeface="Barlow"/>
                <a:ea typeface="Barlow"/>
                <a:cs typeface="Barlow"/>
                <a:sym typeface="Barlow"/>
              </a:rPr>
              <a:t>Dai forma al futuro dell'artigianato</a:t>
            </a:r>
            <a:r>
              <a:rPr lang="en-US" sz="1800">
                <a:solidFill>
                  <a:srgbClr val="7F7F7F"/>
                </a:solidFill>
                <a:latin typeface="Barlow"/>
                <a:ea typeface="Barlow"/>
                <a:cs typeface="Barlow"/>
                <a:sym typeface="Barlow"/>
              </a:rPr>
              <a:t>: contribuisci con la tua esperienza, fai da mentore alla prossima generazione e assicurati che il nostro settore continui a prosperare negli anni a venire</a:t>
            </a:r>
            <a:endParaRPr sz="180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Tree>
    <p:extLst>
      <p:ext uri="{BB962C8B-B14F-4D97-AF65-F5344CB8AC3E}">
        <p14:creationId xmlns:p14="http://schemas.microsoft.com/office/powerpoint/2010/main" val="1314134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pic>
        <p:nvPicPr>
          <p:cNvPr id="534" name="Google Shape;534;g3703774cff5_1_12"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535" name="Google Shape;535;g3703774cff5_1_12"/>
          <p:cNvSpPr/>
          <p:nvPr/>
        </p:nvSpPr>
        <p:spPr>
          <a:xfrm>
            <a:off x="5261800" y="303325"/>
            <a:ext cx="6451800" cy="73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Formarsi per cosa?</a:t>
            </a:r>
            <a:endParaRPr sz="5000" b="1">
              <a:solidFill>
                <a:srgbClr val="0C0C0C"/>
              </a:solidFill>
              <a:latin typeface="Barlow"/>
              <a:ea typeface="Barlow"/>
              <a:cs typeface="Barlow"/>
              <a:sym typeface="Barlow"/>
            </a:endParaRPr>
          </a:p>
        </p:txBody>
      </p:sp>
      <p:sp>
        <p:nvSpPr>
          <p:cNvPr id="536" name="Google Shape;536;g3703774cff5_1_12"/>
          <p:cNvSpPr/>
          <p:nvPr/>
        </p:nvSpPr>
        <p:spPr>
          <a:xfrm>
            <a:off x="6186495" y="2919087"/>
            <a:ext cx="5441100" cy="2177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37" name="Google Shape;537;g3703774cff5_1_12"/>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8" name="Google Shape;538;g3703774cff5_1_12"/>
          <p:cNvSpPr/>
          <p:nvPr/>
        </p:nvSpPr>
        <p:spPr>
          <a:xfrm>
            <a:off x="526736" y="501900"/>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39" name="Google Shape;539;g3703774cff5_1_12"/>
          <p:cNvSpPr/>
          <p:nvPr/>
        </p:nvSpPr>
        <p:spPr>
          <a:xfrm>
            <a:off x="5545900" y="5366275"/>
            <a:ext cx="6167700" cy="13266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1000"/>
              </a:spcBef>
              <a:spcAft>
                <a:spcPts val="0"/>
              </a:spcAft>
              <a:buNone/>
            </a:pPr>
            <a:r>
              <a:rPr lang="en-US" sz="2400">
                <a:solidFill>
                  <a:srgbClr val="7F7F7F"/>
                </a:solidFill>
                <a:latin typeface="Barlow"/>
                <a:ea typeface="Barlow"/>
                <a:cs typeface="Barlow"/>
                <a:sym typeface="Barlow"/>
              </a:rPr>
              <a:t>Ci sono risorse video, alcuni esercizi, test di autovalutazione….</a:t>
            </a:r>
            <a:endParaRPr sz="2400">
              <a:solidFill>
                <a:srgbClr val="7F7F7F"/>
              </a:solidFill>
              <a:latin typeface="Barlow"/>
              <a:ea typeface="Barlow"/>
              <a:cs typeface="Barlow"/>
              <a:sym typeface="Barlow"/>
            </a:endParaRPr>
          </a:p>
          <a:p>
            <a:pPr marL="0" marR="0" lvl="0" indent="0" algn="l" rtl="0">
              <a:lnSpc>
                <a:spcPct val="90000"/>
              </a:lnSpc>
              <a:spcBef>
                <a:spcPts val="1000"/>
              </a:spcBef>
              <a:spcAft>
                <a:spcPts val="0"/>
              </a:spcAft>
              <a:buNone/>
            </a:pPr>
            <a:r>
              <a:rPr lang="en-US" sz="2400">
                <a:solidFill>
                  <a:srgbClr val="7F7F7F"/>
                </a:solidFill>
                <a:latin typeface="Barlow"/>
                <a:ea typeface="Barlow"/>
                <a:cs typeface="Barlow"/>
                <a:sym typeface="Barlow"/>
              </a:rPr>
              <a:t>I contenuti e materiali sono </a:t>
            </a:r>
            <a:r>
              <a:rPr lang="en-US" sz="2400" b="1">
                <a:solidFill>
                  <a:srgbClr val="7F7F7F"/>
                </a:solidFill>
                <a:latin typeface="Barlow"/>
                <a:ea typeface="Barlow"/>
                <a:cs typeface="Barlow"/>
                <a:sym typeface="Barlow"/>
              </a:rPr>
              <a:t>scaricabili</a:t>
            </a:r>
            <a:r>
              <a:rPr lang="en-US" sz="2400">
                <a:solidFill>
                  <a:srgbClr val="7F7F7F"/>
                </a:solidFill>
                <a:latin typeface="Barlow"/>
                <a:ea typeface="Barlow"/>
                <a:cs typeface="Barlow"/>
                <a:sym typeface="Barlow"/>
              </a:rPr>
              <a:t> !!</a:t>
            </a:r>
            <a:endParaRPr sz="2400">
              <a:solidFill>
                <a:srgbClr val="7F7F7F"/>
              </a:solidFill>
              <a:latin typeface="Barlow"/>
              <a:ea typeface="Barlow"/>
              <a:cs typeface="Barlow"/>
              <a:sym typeface="Barlow"/>
            </a:endParaRPr>
          </a:p>
          <a:p>
            <a:pPr marL="0" marR="0" lvl="0" indent="0" algn="l" rtl="0">
              <a:lnSpc>
                <a:spcPct val="90000"/>
              </a:lnSpc>
              <a:spcBef>
                <a:spcPts val="1000"/>
              </a:spcBef>
              <a:spcAft>
                <a:spcPts val="0"/>
              </a:spcAft>
              <a:buNone/>
            </a:pPr>
            <a:endParaRPr sz="180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pic>
        <p:nvPicPr>
          <p:cNvPr id="540" name="Google Shape;540;g3703774cff5_1_12"/>
          <p:cNvPicPr preferRelativeResize="0"/>
          <p:nvPr/>
        </p:nvPicPr>
        <p:blipFill>
          <a:blip r:embed="rId4">
            <a:alphaModFix/>
          </a:blip>
          <a:stretch>
            <a:fillRect/>
          </a:stretch>
        </p:blipFill>
        <p:spPr>
          <a:xfrm>
            <a:off x="3235662" y="1817202"/>
            <a:ext cx="8878773" cy="2480300"/>
          </a:xfrm>
          <a:prstGeom prst="rect">
            <a:avLst/>
          </a:prstGeom>
          <a:noFill/>
          <a:ln>
            <a:noFill/>
          </a:ln>
        </p:spPr>
      </p:pic>
      <p:sp>
        <p:nvSpPr>
          <p:cNvPr id="541" name="Google Shape;541;g3703774cff5_1_12"/>
          <p:cNvSpPr txBox="1"/>
          <p:nvPr/>
        </p:nvSpPr>
        <p:spPr>
          <a:xfrm>
            <a:off x="9765426" y="1746150"/>
            <a:ext cx="1569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a:solidFill>
                  <a:schemeClr val="dk1"/>
                </a:solidFill>
                <a:latin typeface="Barlow"/>
                <a:ea typeface="Barlow"/>
                <a:cs typeface="Barlow"/>
                <a:sym typeface="Barlow"/>
              </a:rPr>
              <a:t>Piattaforma multilingua</a:t>
            </a:r>
            <a:endParaRPr sz="1800" b="0" i="0" u="none" strike="noStrike" cap="none">
              <a:solidFill>
                <a:srgbClr val="000000"/>
              </a:solidFill>
              <a:latin typeface="Arial"/>
              <a:ea typeface="Arial"/>
              <a:cs typeface="Arial"/>
              <a:sym typeface="Arial"/>
            </a:endParaRPr>
          </a:p>
        </p:txBody>
      </p:sp>
      <p:sp>
        <p:nvSpPr>
          <p:cNvPr id="542" name="Google Shape;542;g3703774cff5_1_12"/>
          <p:cNvSpPr txBox="1"/>
          <p:nvPr/>
        </p:nvSpPr>
        <p:spPr>
          <a:xfrm>
            <a:off x="6186500" y="4647238"/>
            <a:ext cx="227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800" b="1">
                <a:solidFill>
                  <a:schemeClr val="dk1"/>
                </a:solidFill>
                <a:latin typeface="Barlow"/>
                <a:ea typeface="Barlow"/>
                <a:cs typeface="Barlow"/>
                <a:sym typeface="Barlow"/>
              </a:rPr>
              <a:t>Focus settoriale</a:t>
            </a:r>
            <a:endParaRPr sz="1800" b="0" i="0" u="none" strike="noStrike" cap="none">
              <a:solidFill>
                <a:srgbClr val="000000"/>
              </a:solidFill>
              <a:latin typeface="Arial"/>
              <a:ea typeface="Arial"/>
              <a:cs typeface="Arial"/>
              <a:sym typeface="Arial"/>
            </a:endParaRPr>
          </a:p>
        </p:txBody>
      </p:sp>
      <p:sp>
        <p:nvSpPr>
          <p:cNvPr id="543" name="Google Shape;543;g3703774cff5_1_12"/>
          <p:cNvSpPr/>
          <p:nvPr/>
        </p:nvSpPr>
        <p:spPr>
          <a:xfrm>
            <a:off x="1639600" y="1035625"/>
            <a:ext cx="3906300" cy="1326600"/>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1000"/>
              </a:spcBef>
              <a:spcAft>
                <a:spcPts val="0"/>
              </a:spcAft>
              <a:buNone/>
            </a:pPr>
            <a:r>
              <a:rPr lang="en-US" sz="2200" b="1">
                <a:solidFill>
                  <a:srgbClr val="7F7F7F"/>
                </a:solidFill>
                <a:latin typeface="Barlow"/>
                <a:ea typeface="Barlow"/>
                <a:cs typeface="Barlow"/>
                <a:sym typeface="Barlow"/>
              </a:rPr>
              <a:t>Molte proposte:</a:t>
            </a:r>
            <a:r>
              <a:rPr lang="en-US" sz="2200">
                <a:solidFill>
                  <a:srgbClr val="7F7F7F"/>
                </a:solidFill>
                <a:latin typeface="Barlow"/>
                <a:ea typeface="Barlow"/>
                <a:cs typeface="Barlow"/>
                <a:sym typeface="Barlow"/>
              </a:rPr>
              <a:t> i moduli auto-portanti organizzati attorno alle seguenti aree</a:t>
            </a:r>
            <a:endParaRPr sz="2200">
              <a:solidFill>
                <a:srgbClr val="7F7F7F"/>
              </a:solidFill>
              <a:latin typeface="Barlow"/>
              <a:ea typeface="Barlow"/>
              <a:cs typeface="Barlow"/>
              <a:sym typeface="Barlow"/>
            </a:endParaRPr>
          </a:p>
          <a:p>
            <a:pPr marL="0" marR="0" lvl="0" indent="0" algn="l" rtl="0">
              <a:lnSpc>
                <a:spcPct val="90000"/>
              </a:lnSpc>
              <a:spcBef>
                <a:spcPts val="1000"/>
              </a:spcBef>
              <a:spcAft>
                <a:spcPts val="0"/>
              </a:spcAft>
              <a:buNone/>
            </a:pPr>
            <a:endParaRPr sz="180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44" name="Google Shape;544;g3703774cff5_1_12"/>
          <p:cNvSpPr txBox="1"/>
          <p:nvPr/>
        </p:nvSpPr>
        <p:spPr>
          <a:xfrm>
            <a:off x="1196638" y="2216400"/>
            <a:ext cx="3035700" cy="1200600"/>
          </a:xfrm>
          <a:prstGeom prst="rect">
            <a:avLst/>
          </a:prstGeom>
          <a:noFill/>
          <a:ln>
            <a:noFill/>
          </a:ln>
        </p:spPr>
        <p:txBody>
          <a:bodyPr spcFirstLastPara="1" wrap="square" lIns="91425" tIns="91425" rIns="91425" bIns="91425" anchor="t" anchorCtr="0">
            <a:spAutoFit/>
          </a:bodyPr>
          <a:lstStyle/>
          <a:p>
            <a:pPr marL="114300" lvl="0" indent="0" algn="ctr" rtl="0">
              <a:lnSpc>
                <a:spcPct val="115000"/>
              </a:lnSpc>
              <a:spcBef>
                <a:spcPts val="0"/>
              </a:spcBef>
              <a:spcAft>
                <a:spcPts val="0"/>
              </a:spcAft>
              <a:buNone/>
            </a:pPr>
            <a:r>
              <a:rPr lang="en-US" sz="2000">
                <a:solidFill>
                  <a:srgbClr val="FFFFFF"/>
                </a:solidFill>
                <a:highlight>
                  <a:srgbClr val="FEC000"/>
                </a:highlight>
              </a:rPr>
              <a:t>Identificati a partire da un’analisi strutturata dei </a:t>
            </a:r>
            <a:r>
              <a:rPr lang="en-US" sz="2000" b="1">
                <a:solidFill>
                  <a:srgbClr val="FFFFFF"/>
                </a:solidFill>
                <a:highlight>
                  <a:srgbClr val="FEC000"/>
                </a:highlight>
              </a:rPr>
              <a:t>BISOGNI</a:t>
            </a:r>
            <a:r>
              <a:rPr lang="en-US" sz="2000">
                <a:solidFill>
                  <a:srgbClr val="FFFFFF"/>
                </a:solidFill>
                <a:highlight>
                  <a:srgbClr val="FEC000"/>
                </a:highlight>
              </a:rPr>
              <a:t> del settore</a:t>
            </a:r>
            <a:endParaRPr sz="2000">
              <a:solidFill>
                <a:srgbClr val="FFFFFF"/>
              </a:solidFill>
              <a:highlight>
                <a:srgbClr val="FEC000"/>
              </a:highlight>
            </a:endParaRPr>
          </a:p>
        </p:txBody>
      </p:sp>
      <p:sp>
        <p:nvSpPr>
          <p:cNvPr id="545" name="Google Shape;545;g3703774cff5_1_12"/>
          <p:cNvSpPr txBox="1"/>
          <p:nvPr/>
        </p:nvSpPr>
        <p:spPr>
          <a:xfrm>
            <a:off x="201400" y="4458125"/>
            <a:ext cx="5026200" cy="17907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None/>
            </a:pPr>
            <a:r>
              <a:rPr lang="en-US" sz="2400" dirty="0">
                <a:solidFill>
                  <a:srgbClr val="7F7F7F"/>
                </a:solidFill>
                <a:latin typeface="Barlow"/>
                <a:ea typeface="Barlow"/>
                <a:cs typeface="Barlow"/>
                <a:sym typeface="Barlow"/>
              </a:rPr>
              <a:t>Tutti </a:t>
            </a:r>
            <a:r>
              <a:rPr lang="en-US" sz="2400" dirty="0" err="1">
                <a:solidFill>
                  <a:srgbClr val="7F7F7F"/>
                </a:solidFill>
                <a:latin typeface="Barlow"/>
                <a:ea typeface="Barlow"/>
                <a:cs typeface="Barlow"/>
                <a:sym typeface="Barlow"/>
              </a:rPr>
              <a:t>i</a:t>
            </a:r>
            <a:r>
              <a:rPr lang="en-US" sz="2400" dirty="0">
                <a:solidFill>
                  <a:srgbClr val="7F7F7F"/>
                </a:solidFill>
                <a:latin typeface="Barlow"/>
                <a:ea typeface="Barlow"/>
                <a:cs typeface="Barlow"/>
                <a:sym typeface="Barlow"/>
              </a:rPr>
              <a:t> </a:t>
            </a:r>
            <a:r>
              <a:rPr lang="en-US" sz="2400" dirty="0" err="1">
                <a:solidFill>
                  <a:srgbClr val="7F7F7F"/>
                </a:solidFill>
                <a:latin typeface="Barlow"/>
                <a:ea typeface="Barlow"/>
                <a:cs typeface="Barlow"/>
                <a:sym typeface="Barlow"/>
              </a:rPr>
              <a:t>contenuti</a:t>
            </a:r>
            <a:r>
              <a:rPr lang="en-US" sz="2400" dirty="0">
                <a:solidFill>
                  <a:srgbClr val="7F7F7F"/>
                </a:solidFill>
                <a:latin typeface="Barlow"/>
                <a:ea typeface="Barlow"/>
                <a:cs typeface="Barlow"/>
                <a:sym typeface="Barlow"/>
              </a:rPr>
              <a:t> </a:t>
            </a:r>
            <a:r>
              <a:rPr lang="en-US" sz="2400" dirty="0" err="1">
                <a:solidFill>
                  <a:srgbClr val="7F7F7F"/>
                </a:solidFill>
                <a:latin typeface="Barlow"/>
                <a:ea typeface="Barlow"/>
                <a:cs typeface="Barlow"/>
                <a:sym typeface="Barlow"/>
              </a:rPr>
              <a:t>sono</a:t>
            </a:r>
            <a:r>
              <a:rPr lang="en-US" sz="2400" dirty="0">
                <a:solidFill>
                  <a:srgbClr val="7F7F7F"/>
                </a:solidFill>
                <a:latin typeface="Barlow"/>
                <a:ea typeface="Barlow"/>
                <a:cs typeface="Barlow"/>
                <a:sym typeface="Barlow"/>
              </a:rPr>
              <a:t> online: </a:t>
            </a:r>
            <a:r>
              <a:rPr lang="en-US" sz="2400" u="sng" dirty="0">
                <a:solidFill>
                  <a:schemeClr val="hlink"/>
                </a:solidFill>
                <a:latin typeface="Barlow"/>
                <a:ea typeface="Barlow"/>
                <a:cs typeface="Barlow"/>
                <a:sym typeface="Barlow"/>
                <a:hlinkClick r:id="rId5"/>
              </a:rPr>
              <a:t>https://training.craftingthefuture.eu/login/index.php?lang=it</a:t>
            </a:r>
            <a:r>
              <a:rPr lang="en-US" sz="2400" dirty="0">
                <a:solidFill>
                  <a:srgbClr val="7F7F7F"/>
                </a:solidFill>
                <a:latin typeface="Barlow"/>
                <a:ea typeface="Barlow"/>
                <a:cs typeface="Barlow"/>
                <a:sym typeface="Barlow"/>
              </a:rPr>
              <a:t>  </a:t>
            </a:r>
            <a:endParaRPr sz="2400" dirty="0">
              <a:solidFill>
                <a:srgbClr val="7F7F7F"/>
              </a:solidFill>
              <a:latin typeface="Barlow"/>
              <a:ea typeface="Barlow"/>
              <a:cs typeface="Barlow"/>
              <a:sym typeface="Barlow"/>
            </a:endParaRPr>
          </a:p>
          <a:p>
            <a:pPr marL="0" marR="0" lvl="0" indent="0" algn="l" rtl="0">
              <a:lnSpc>
                <a:spcPct val="90000"/>
              </a:lnSpc>
              <a:spcBef>
                <a:spcPts val="1000"/>
              </a:spcBef>
              <a:spcAft>
                <a:spcPts val="0"/>
              </a:spcAft>
              <a:buNone/>
            </a:pPr>
            <a:r>
              <a:rPr lang="en-US" sz="2400" b="1" dirty="0">
                <a:solidFill>
                  <a:srgbClr val="7F7F7F"/>
                </a:solidFill>
                <a:latin typeface="Barlow"/>
                <a:ea typeface="Barlow"/>
                <a:cs typeface="Barlow"/>
                <a:sym typeface="Barlow"/>
              </a:rPr>
              <a:t>GRATUITAMENTE</a:t>
            </a:r>
            <a:endParaRPr sz="2400" b="1" dirty="0">
              <a:solidFill>
                <a:srgbClr val="7F7F7F"/>
              </a:solidFill>
              <a:latin typeface="Barlow"/>
              <a:ea typeface="Barlow"/>
              <a:cs typeface="Barlow"/>
              <a:sym typeface="Barlow"/>
            </a:endParaRPr>
          </a:p>
        </p:txBody>
      </p:sp>
      <p:cxnSp>
        <p:nvCxnSpPr>
          <p:cNvPr id="546" name="Google Shape;546;g3703774cff5_1_12"/>
          <p:cNvCxnSpPr/>
          <p:nvPr/>
        </p:nvCxnSpPr>
        <p:spPr>
          <a:xfrm rot="10800000" flipH="1">
            <a:off x="6752525" y="4157350"/>
            <a:ext cx="15300" cy="412500"/>
          </a:xfrm>
          <a:prstGeom prst="straightConnector1">
            <a:avLst/>
          </a:prstGeom>
          <a:noFill/>
          <a:ln w="9525" cap="flat" cmpd="sng">
            <a:solidFill>
              <a:schemeClr val="dk2"/>
            </a:solidFill>
            <a:prstDash val="solid"/>
            <a:round/>
            <a:headEnd type="none" w="med" len="med"/>
            <a:tailEnd type="triangle" w="med" len="med"/>
          </a:ln>
        </p:spPr>
      </p:cxnSp>
      <p:cxnSp>
        <p:nvCxnSpPr>
          <p:cNvPr id="547" name="Google Shape;547;g3703774cff5_1_12"/>
          <p:cNvCxnSpPr/>
          <p:nvPr/>
        </p:nvCxnSpPr>
        <p:spPr>
          <a:xfrm rot="10800000" flipH="1">
            <a:off x="7882800" y="4157375"/>
            <a:ext cx="122100" cy="565200"/>
          </a:xfrm>
          <a:prstGeom prst="straightConnector1">
            <a:avLst/>
          </a:prstGeom>
          <a:noFill/>
          <a:ln w="9525" cap="flat" cmpd="sng">
            <a:solidFill>
              <a:schemeClr val="dk2"/>
            </a:solidFill>
            <a:prstDash val="solid"/>
            <a:round/>
            <a:headEnd type="none" w="med" len="med"/>
            <a:tailEnd type="triangle" w="med" len="med"/>
          </a:ln>
        </p:spPr>
      </p:cxnSp>
      <p:cxnSp>
        <p:nvCxnSpPr>
          <p:cNvPr id="548" name="Google Shape;548;g3703774cff5_1_12"/>
          <p:cNvCxnSpPr/>
          <p:nvPr/>
        </p:nvCxnSpPr>
        <p:spPr>
          <a:xfrm flipH="1">
            <a:off x="9333775" y="2294025"/>
            <a:ext cx="733200" cy="672000"/>
          </a:xfrm>
          <a:prstGeom prst="straightConnector1">
            <a:avLst/>
          </a:prstGeom>
          <a:noFill/>
          <a:ln w="9525" cap="flat" cmpd="sng">
            <a:solidFill>
              <a:schemeClr val="dk2"/>
            </a:solidFill>
            <a:prstDash val="solid"/>
            <a:round/>
            <a:headEnd type="none" w="med" len="med"/>
            <a:tailEnd type="triangle" w="med" len="med"/>
          </a:ln>
        </p:spPr>
      </p:cxnSp>
      <p:cxnSp>
        <p:nvCxnSpPr>
          <p:cNvPr id="549" name="Google Shape;549;g3703774cff5_1_12"/>
          <p:cNvCxnSpPr/>
          <p:nvPr/>
        </p:nvCxnSpPr>
        <p:spPr>
          <a:xfrm>
            <a:off x="4675275" y="2003825"/>
            <a:ext cx="366600" cy="17259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Google Shape;554;g36f13665332_0_17"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555" name="Google Shape;555;g36f13665332_0_17"/>
          <p:cNvSpPr/>
          <p:nvPr/>
        </p:nvSpPr>
        <p:spPr>
          <a:xfrm>
            <a:off x="5261800" y="303325"/>
            <a:ext cx="6451800" cy="73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Formarsi per cosa?</a:t>
            </a:r>
            <a:endParaRPr sz="5000" b="1">
              <a:solidFill>
                <a:srgbClr val="0C0C0C"/>
              </a:solidFill>
              <a:latin typeface="Barlow"/>
              <a:ea typeface="Barlow"/>
              <a:cs typeface="Barlow"/>
              <a:sym typeface="Barlow"/>
            </a:endParaRPr>
          </a:p>
        </p:txBody>
      </p:sp>
      <p:sp>
        <p:nvSpPr>
          <p:cNvPr id="556" name="Google Shape;556;g36f13665332_0_17"/>
          <p:cNvSpPr/>
          <p:nvPr/>
        </p:nvSpPr>
        <p:spPr>
          <a:xfrm>
            <a:off x="6186495" y="2919087"/>
            <a:ext cx="5441100" cy="2177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57" name="Google Shape;557;g36f13665332_0_17"/>
          <p:cNvSpPr/>
          <p:nvPr/>
        </p:nvSpPr>
        <p:spPr>
          <a:xfrm>
            <a:off x="-1" y="509647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58" name="Google Shape;558;g36f13665332_0_17"/>
          <p:cNvPicPr preferRelativeResize="0"/>
          <p:nvPr/>
        </p:nvPicPr>
        <p:blipFill>
          <a:blip r:embed="rId4">
            <a:alphaModFix/>
          </a:blip>
          <a:stretch>
            <a:fillRect/>
          </a:stretch>
        </p:blipFill>
        <p:spPr>
          <a:xfrm>
            <a:off x="0" y="417500"/>
            <a:ext cx="10422426" cy="6440501"/>
          </a:xfrm>
          <a:prstGeom prst="rect">
            <a:avLst/>
          </a:prstGeom>
          <a:noFill/>
          <a:ln>
            <a:noFill/>
          </a:ln>
        </p:spPr>
      </p:pic>
      <p:sp>
        <p:nvSpPr>
          <p:cNvPr id="559" name="Google Shape;559;g36f13665332_0_17"/>
          <p:cNvSpPr/>
          <p:nvPr/>
        </p:nvSpPr>
        <p:spPr>
          <a:xfrm>
            <a:off x="9898975" y="2919075"/>
            <a:ext cx="2227200" cy="3346200"/>
          </a:xfrm>
          <a:prstGeom prst="rect">
            <a:avLst/>
          </a:prstGeom>
          <a:noFill/>
          <a:ln w="9525" cap="flat" cmpd="sng">
            <a:solidFill>
              <a:srgbClr val="F32521"/>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90000"/>
              </a:lnSpc>
              <a:spcBef>
                <a:spcPts val="1000"/>
              </a:spcBef>
              <a:spcAft>
                <a:spcPts val="0"/>
              </a:spcAft>
              <a:buNone/>
            </a:pPr>
            <a:r>
              <a:rPr lang="en-US" sz="1900" b="1">
                <a:solidFill>
                  <a:srgbClr val="7F7F7F"/>
                </a:solidFill>
                <a:latin typeface="Barlow"/>
                <a:ea typeface="Barlow"/>
                <a:cs typeface="Barlow"/>
                <a:sym typeface="Barlow"/>
              </a:rPr>
              <a:t>Creare il proprio portfolio</a:t>
            </a:r>
            <a:endParaRPr sz="1900" b="1">
              <a:solidFill>
                <a:srgbClr val="7F7F7F"/>
              </a:solidFill>
              <a:latin typeface="Barlow"/>
              <a:ea typeface="Barlow"/>
              <a:cs typeface="Barlow"/>
              <a:sym typeface="Barlow"/>
            </a:endParaRPr>
          </a:p>
          <a:p>
            <a:pPr marL="457200" marR="0" lvl="0" indent="-349250" algn="l" rtl="0">
              <a:lnSpc>
                <a:spcPct val="90000"/>
              </a:lnSpc>
              <a:spcBef>
                <a:spcPts val="1000"/>
              </a:spcBef>
              <a:spcAft>
                <a:spcPts val="0"/>
              </a:spcAft>
              <a:buClr>
                <a:srgbClr val="7F7F7F"/>
              </a:buClr>
              <a:buSzPts val="1900"/>
              <a:buFont typeface="Barlow"/>
              <a:buChar char="●"/>
            </a:pPr>
            <a:r>
              <a:rPr lang="en-US" sz="1900">
                <a:solidFill>
                  <a:srgbClr val="7F7F7F"/>
                </a:solidFill>
                <a:latin typeface="Barlow"/>
                <a:ea typeface="Barlow"/>
                <a:cs typeface="Barlow"/>
                <a:sym typeface="Barlow"/>
              </a:rPr>
              <a:t>Scoperta di sé stessi</a:t>
            </a:r>
            <a:endParaRPr sz="1900">
              <a:solidFill>
                <a:srgbClr val="7F7F7F"/>
              </a:solidFill>
              <a:latin typeface="Barlow"/>
              <a:ea typeface="Barlow"/>
              <a:cs typeface="Barlow"/>
              <a:sym typeface="Barlow"/>
            </a:endParaRPr>
          </a:p>
          <a:p>
            <a:pPr marL="457200" marR="0" lvl="0" indent="-349250" algn="l" rtl="0">
              <a:lnSpc>
                <a:spcPct val="90000"/>
              </a:lnSpc>
              <a:spcBef>
                <a:spcPts val="0"/>
              </a:spcBef>
              <a:spcAft>
                <a:spcPts val="0"/>
              </a:spcAft>
              <a:buClr>
                <a:srgbClr val="7F7F7F"/>
              </a:buClr>
              <a:buSzPts val="1900"/>
              <a:buFont typeface="Barlow"/>
              <a:buChar char="●"/>
            </a:pPr>
            <a:r>
              <a:rPr lang="en-US" sz="1900">
                <a:solidFill>
                  <a:srgbClr val="7F7F7F"/>
                </a:solidFill>
                <a:latin typeface="Barlow"/>
                <a:ea typeface="Barlow"/>
                <a:cs typeface="Barlow"/>
                <a:sym typeface="Barlow"/>
              </a:rPr>
              <a:t>Curare il proprio portfolio di design</a:t>
            </a:r>
            <a:endParaRPr sz="1900">
              <a:solidFill>
                <a:srgbClr val="7F7F7F"/>
              </a:solidFill>
              <a:latin typeface="Barlow"/>
              <a:ea typeface="Barlow"/>
              <a:cs typeface="Barlow"/>
              <a:sym typeface="Barlow"/>
            </a:endParaRPr>
          </a:p>
          <a:p>
            <a:pPr marL="457200" marR="0" lvl="0" indent="-349250" algn="l" rtl="0">
              <a:lnSpc>
                <a:spcPct val="90000"/>
              </a:lnSpc>
              <a:spcBef>
                <a:spcPts val="0"/>
              </a:spcBef>
              <a:spcAft>
                <a:spcPts val="0"/>
              </a:spcAft>
              <a:buClr>
                <a:srgbClr val="7F7F7F"/>
              </a:buClr>
              <a:buSzPts val="1900"/>
              <a:buFont typeface="Barlow"/>
              <a:buChar char="●"/>
            </a:pPr>
            <a:r>
              <a:rPr lang="en-US" sz="1900">
                <a:solidFill>
                  <a:srgbClr val="7F7F7F"/>
                </a:solidFill>
                <a:latin typeface="Barlow"/>
                <a:ea typeface="Barlow"/>
                <a:cs typeface="Barlow"/>
                <a:sym typeface="Barlow"/>
              </a:rPr>
              <a:t>Layout e promozione del portfolio</a:t>
            </a:r>
            <a:endParaRPr sz="1900">
              <a:solidFill>
                <a:srgbClr val="7F7F7F"/>
              </a:solidFill>
              <a:latin typeface="Barlow"/>
              <a:ea typeface="Barlow"/>
              <a:cs typeface="Barlow"/>
              <a:sym typeface="Barlow"/>
            </a:endParaRPr>
          </a:p>
          <a:p>
            <a:pPr marL="457200" marR="0" lvl="0" indent="-349250" algn="l" rtl="0">
              <a:lnSpc>
                <a:spcPct val="90000"/>
              </a:lnSpc>
              <a:spcBef>
                <a:spcPts val="0"/>
              </a:spcBef>
              <a:spcAft>
                <a:spcPts val="0"/>
              </a:spcAft>
              <a:buClr>
                <a:srgbClr val="7F7F7F"/>
              </a:buClr>
              <a:buSzPts val="1900"/>
              <a:buFont typeface="Barlow"/>
              <a:buChar char="●"/>
            </a:pPr>
            <a:r>
              <a:rPr lang="en-US" sz="1900">
                <a:solidFill>
                  <a:srgbClr val="7F7F7F"/>
                </a:solidFill>
                <a:latin typeface="Barlow"/>
                <a:ea typeface="Barlow"/>
                <a:cs typeface="Barlow"/>
                <a:sym typeface="Barlow"/>
              </a:rPr>
              <a:t>Auto-marketing</a:t>
            </a:r>
            <a:endParaRPr sz="1900">
              <a:solidFill>
                <a:srgbClr val="7F7F7F"/>
              </a:solidFill>
              <a:latin typeface="Barlow"/>
              <a:ea typeface="Barlow"/>
              <a:cs typeface="Barlow"/>
              <a:sym typeface="Barlow"/>
            </a:endParaRPr>
          </a:p>
          <a:p>
            <a:pPr marL="0" marR="0" lvl="0" indent="0" algn="l" rtl="0">
              <a:lnSpc>
                <a:spcPct val="90000"/>
              </a:lnSpc>
              <a:spcBef>
                <a:spcPts val="1000"/>
              </a:spcBef>
              <a:spcAft>
                <a:spcPts val="0"/>
              </a:spcAft>
              <a:buNone/>
            </a:pPr>
            <a:endParaRPr sz="180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cxnSp>
        <p:nvCxnSpPr>
          <p:cNvPr id="560" name="Google Shape;560;g36f13665332_0_17"/>
          <p:cNvCxnSpPr/>
          <p:nvPr/>
        </p:nvCxnSpPr>
        <p:spPr>
          <a:xfrm>
            <a:off x="9211650" y="3302100"/>
            <a:ext cx="626100" cy="106800"/>
          </a:xfrm>
          <a:prstGeom prst="straightConnector1">
            <a:avLst/>
          </a:prstGeom>
          <a:noFill/>
          <a:ln w="9525" cap="flat" cmpd="sng">
            <a:solidFill>
              <a:schemeClr val="dk2"/>
            </a:solidFill>
            <a:prstDash val="solid"/>
            <a:round/>
            <a:headEnd type="none" w="med" len="med"/>
            <a:tailEnd type="triangle" w="med" len="med"/>
          </a:ln>
        </p:spPr>
      </p:cxnSp>
      <p:sp>
        <p:nvSpPr>
          <p:cNvPr id="561" name="Google Shape;561;g36f13665332_0_17"/>
          <p:cNvSpPr txBox="1"/>
          <p:nvPr/>
        </p:nvSpPr>
        <p:spPr>
          <a:xfrm>
            <a:off x="1498300" y="6188900"/>
            <a:ext cx="8034000" cy="4770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900" b="1">
                <a:solidFill>
                  <a:srgbClr val="7F7F7F"/>
                </a:solidFill>
                <a:latin typeface="Barlow"/>
                <a:ea typeface="Barlow"/>
                <a:cs typeface="Barlow"/>
                <a:sym typeface="Barlow"/>
              </a:rPr>
              <a:t>Composizione »su misura» dei contenuti in base alle proprie esigenze</a:t>
            </a:r>
            <a:endParaRPr sz="2400" b="1">
              <a:solidFill>
                <a:schemeClr val="dk1"/>
              </a:solidFill>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g36f13665332_0_51"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567" name="Google Shape;567;g36f13665332_0_51"/>
          <p:cNvSpPr/>
          <p:nvPr/>
        </p:nvSpPr>
        <p:spPr>
          <a:xfrm>
            <a:off x="1864875" y="303325"/>
            <a:ext cx="9848700" cy="732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Navigare i contenuti per scegliere</a:t>
            </a:r>
            <a:endParaRPr sz="5000" b="1">
              <a:solidFill>
                <a:srgbClr val="0C0C0C"/>
              </a:solidFill>
              <a:latin typeface="Barlow"/>
              <a:ea typeface="Barlow"/>
              <a:cs typeface="Barlow"/>
              <a:sym typeface="Barlow"/>
            </a:endParaRPr>
          </a:p>
        </p:txBody>
      </p:sp>
      <p:sp>
        <p:nvSpPr>
          <p:cNvPr id="568" name="Google Shape;568;g36f13665332_0_51"/>
          <p:cNvSpPr/>
          <p:nvPr/>
        </p:nvSpPr>
        <p:spPr>
          <a:xfrm>
            <a:off x="6186495" y="2919087"/>
            <a:ext cx="5441100" cy="21774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69" name="Google Shape;569;g36f13665332_0_51"/>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0" name="Google Shape;570;g36f13665332_0_51"/>
          <p:cNvSpPr/>
          <p:nvPr/>
        </p:nvSpPr>
        <p:spPr>
          <a:xfrm>
            <a:off x="526736" y="501900"/>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1" name="Google Shape;571;g36f13665332_0_51"/>
          <p:cNvSpPr/>
          <p:nvPr/>
        </p:nvSpPr>
        <p:spPr>
          <a:xfrm>
            <a:off x="6441800" y="3433275"/>
            <a:ext cx="4930500" cy="1943100"/>
          </a:xfrm>
          <a:prstGeom prst="rect">
            <a:avLst/>
          </a:prstGeom>
          <a:noFill/>
          <a:ln w="9525" cap="flat" cmpd="sng">
            <a:solidFill>
              <a:srgbClr val="F32521"/>
            </a:solidFill>
            <a:prstDash val="solid"/>
            <a:round/>
            <a:headEnd type="none" w="sm" len="sm"/>
            <a:tailEnd type="none" w="sm" len="sm"/>
          </a:ln>
        </p:spPr>
        <p:txBody>
          <a:bodyPr spcFirstLastPara="1" wrap="square" lIns="0" tIns="0" rIns="0" bIns="0" anchor="t" anchorCtr="0">
            <a:noAutofit/>
          </a:bodyPr>
          <a:lstStyle/>
          <a:p>
            <a:pPr marL="457200" marR="0" lvl="0" indent="-381000" algn="l" rtl="0">
              <a:lnSpc>
                <a:spcPct val="90000"/>
              </a:lnSpc>
              <a:spcBef>
                <a:spcPts val="100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Pregiudizio inconscio</a:t>
            </a:r>
            <a:endParaRPr sz="2400">
              <a:solidFill>
                <a:srgbClr val="7F7F7F"/>
              </a:solidFill>
              <a:latin typeface="Barlow"/>
              <a:ea typeface="Barlow"/>
              <a:cs typeface="Barlow"/>
              <a:sym typeface="Barlow"/>
            </a:endParaRPr>
          </a:p>
          <a:p>
            <a:pPr marL="457200" marR="0" lvl="0" indent="-381000" algn="l" rtl="0">
              <a:lnSpc>
                <a:spcPct val="90000"/>
              </a:lnSpc>
              <a:spcBef>
                <a:spcPts val="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Mindfulness e self-compassion (nelle relazioni, autocritica, benessere, motivazione, ecc.)</a:t>
            </a:r>
            <a:endParaRPr sz="1800">
              <a:solidFill>
                <a:srgbClr val="7F7F7F"/>
              </a:solidFill>
              <a:highlight>
                <a:srgbClr val="FF0000"/>
              </a:highlight>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572" name="Google Shape;572;g36f13665332_0_51"/>
          <p:cNvSpPr txBox="1"/>
          <p:nvPr/>
        </p:nvSpPr>
        <p:spPr>
          <a:xfrm>
            <a:off x="1206450" y="3344475"/>
            <a:ext cx="4527300" cy="20319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457200" marR="0" lvl="0" indent="-381000" algn="l" rtl="0">
              <a:lnSpc>
                <a:spcPct val="90000"/>
              </a:lnSpc>
              <a:spcBef>
                <a:spcPts val="100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Alfabetizzazione digitale</a:t>
            </a:r>
            <a:endParaRPr sz="2400">
              <a:solidFill>
                <a:srgbClr val="7F7F7F"/>
              </a:solidFill>
              <a:latin typeface="Barlow"/>
              <a:ea typeface="Barlow"/>
              <a:cs typeface="Barlow"/>
              <a:sym typeface="Barlow"/>
            </a:endParaRPr>
          </a:p>
          <a:p>
            <a:pPr marL="457200" marR="0" lvl="0" indent="-381000" algn="l" rtl="0">
              <a:lnSpc>
                <a:spcPct val="90000"/>
              </a:lnSpc>
              <a:spcBef>
                <a:spcPts val="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Comunicazione digitale</a:t>
            </a:r>
            <a:endParaRPr sz="2400">
              <a:solidFill>
                <a:srgbClr val="7F7F7F"/>
              </a:solidFill>
              <a:latin typeface="Barlow"/>
              <a:ea typeface="Barlow"/>
              <a:cs typeface="Barlow"/>
              <a:sym typeface="Barlow"/>
            </a:endParaRPr>
          </a:p>
          <a:p>
            <a:pPr marL="457200" marR="0" lvl="0" indent="-381000" algn="l" rtl="0">
              <a:lnSpc>
                <a:spcPct val="90000"/>
              </a:lnSpc>
              <a:spcBef>
                <a:spcPts val="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Copyright e licenze aperte</a:t>
            </a:r>
            <a:endParaRPr sz="2400">
              <a:solidFill>
                <a:srgbClr val="7F7F7F"/>
              </a:solidFill>
              <a:latin typeface="Barlow"/>
              <a:ea typeface="Barlow"/>
              <a:cs typeface="Barlow"/>
              <a:sym typeface="Barlow"/>
            </a:endParaRPr>
          </a:p>
          <a:p>
            <a:pPr marL="457200" marR="0" lvl="0" indent="-381000" algn="l" rtl="0">
              <a:lnSpc>
                <a:spcPct val="90000"/>
              </a:lnSpc>
              <a:spcBef>
                <a:spcPts val="0"/>
              </a:spcBef>
              <a:spcAft>
                <a:spcPts val="0"/>
              </a:spcAft>
              <a:buClr>
                <a:srgbClr val="7F7F7F"/>
              </a:buClr>
              <a:buSzPts val="2400"/>
              <a:buFont typeface="Barlow"/>
              <a:buChar char="●"/>
            </a:pPr>
            <a:r>
              <a:rPr lang="en-US" sz="2400">
                <a:solidFill>
                  <a:srgbClr val="7F7F7F"/>
                </a:solidFill>
                <a:latin typeface="Barlow"/>
                <a:ea typeface="Barlow"/>
                <a:cs typeface="Barlow"/>
                <a:sym typeface="Barlow"/>
              </a:rPr>
              <a:t>Uso responsabile dei media, sicurezza e rischi</a:t>
            </a:r>
            <a:endParaRPr sz="2400">
              <a:solidFill>
                <a:srgbClr val="7F7F7F"/>
              </a:solidFill>
              <a:latin typeface="Barlow"/>
              <a:ea typeface="Barlow"/>
              <a:cs typeface="Barlow"/>
              <a:sym typeface="Barlow"/>
            </a:endParaRPr>
          </a:p>
        </p:txBody>
      </p:sp>
      <p:sp>
        <p:nvSpPr>
          <p:cNvPr id="573" name="Google Shape;573;g36f13665332_0_51"/>
          <p:cNvSpPr txBox="1"/>
          <p:nvPr/>
        </p:nvSpPr>
        <p:spPr>
          <a:xfrm>
            <a:off x="2094000" y="1488200"/>
            <a:ext cx="8889600" cy="1403700"/>
          </a:xfrm>
          <a:prstGeom prst="rect">
            <a:avLst/>
          </a:prstGeom>
          <a:noFill/>
          <a:ln>
            <a:noFill/>
          </a:ln>
        </p:spPr>
        <p:txBody>
          <a:bodyPr spcFirstLastPara="1" wrap="square" lIns="91425" tIns="91425" rIns="91425" bIns="91425" anchor="t" anchorCtr="0">
            <a:spAutoFit/>
          </a:bodyPr>
          <a:lstStyle/>
          <a:p>
            <a:pPr marL="114300" lvl="0" indent="0" algn="l" rtl="0">
              <a:lnSpc>
                <a:spcPct val="115000"/>
              </a:lnSpc>
              <a:spcBef>
                <a:spcPts val="0"/>
              </a:spcBef>
              <a:spcAft>
                <a:spcPts val="0"/>
              </a:spcAft>
              <a:buNone/>
            </a:pPr>
            <a:r>
              <a:rPr lang="en-US" sz="2400">
                <a:solidFill>
                  <a:srgbClr val="7F7F7F"/>
                </a:solidFill>
                <a:latin typeface="Barlow"/>
                <a:ea typeface="Barlow"/>
                <a:cs typeface="Barlow"/>
                <a:sym typeface="Barlow"/>
              </a:rPr>
              <a:t>I moduli </a:t>
            </a:r>
            <a:r>
              <a:rPr lang="en-US" sz="2400" b="1">
                <a:solidFill>
                  <a:srgbClr val="7F7F7F"/>
                </a:solidFill>
                <a:latin typeface="Barlow"/>
                <a:ea typeface="Barlow"/>
                <a:cs typeface="Barlow"/>
                <a:sym typeface="Barlow"/>
              </a:rPr>
              <a:t>«Digitalizzazione»</a:t>
            </a:r>
            <a:r>
              <a:rPr lang="en-US" sz="2400">
                <a:solidFill>
                  <a:srgbClr val="7F7F7F"/>
                </a:solidFill>
                <a:latin typeface="Barlow"/>
                <a:ea typeface="Barlow"/>
                <a:cs typeface="Barlow"/>
                <a:sym typeface="Barlow"/>
              </a:rPr>
              <a:t> ed </a:t>
            </a:r>
            <a:r>
              <a:rPr lang="en-US" sz="2400" b="1">
                <a:solidFill>
                  <a:srgbClr val="7F7F7F"/>
                </a:solidFill>
                <a:latin typeface="Barlow"/>
                <a:ea typeface="Barlow"/>
                <a:cs typeface="Barlow"/>
                <a:sym typeface="Barlow"/>
              </a:rPr>
              <a:t>«Inclusione»</a:t>
            </a:r>
            <a:r>
              <a:rPr lang="en-US" sz="2400">
                <a:solidFill>
                  <a:srgbClr val="7F7F7F"/>
                </a:solidFill>
                <a:latin typeface="Barlow"/>
                <a:ea typeface="Barlow"/>
                <a:cs typeface="Barlow"/>
                <a:sym typeface="Barlow"/>
              </a:rPr>
              <a:t> sono stati pensati per i docenti MA alcuni contenuti sono però introduttivi e generali, validi per tutti. Es.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Google Shape;685;g3703774cff5_1_31"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686" name="Google Shape;686;g3703774cff5_1_31"/>
          <p:cNvSpPr/>
          <p:nvPr/>
        </p:nvSpPr>
        <p:spPr>
          <a:xfrm>
            <a:off x="3164040" y="646599"/>
            <a:ext cx="4726800" cy="738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chemeClr val="dk1"/>
                </a:solidFill>
                <a:latin typeface="Barlow"/>
                <a:ea typeface="Barlow"/>
                <a:cs typeface="Barlow"/>
                <a:sym typeface="Barlow"/>
              </a:rPr>
              <a:t>Conta</a:t>
            </a:r>
            <a:r>
              <a:rPr lang="en-US" sz="4800" b="1">
                <a:solidFill>
                  <a:schemeClr val="dk1"/>
                </a:solidFill>
                <a:latin typeface="Barlow"/>
                <a:ea typeface="Barlow"/>
                <a:cs typeface="Barlow"/>
                <a:sym typeface="Barlow"/>
              </a:rPr>
              <a:t>tti</a:t>
            </a:r>
            <a:endParaRPr sz="1400" b="0" i="0" u="none" strike="noStrike" cap="none">
              <a:solidFill>
                <a:srgbClr val="000000"/>
              </a:solidFill>
              <a:latin typeface="Arial"/>
              <a:ea typeface="Arial"/>
              <a:cs typeface="Arial"/>
              <a:sym typeface="Arial"/>
            </a:endParaRPr>
          </a:p>
        </p:txBody>
      </p:sp>
      <p:sp>
        <p:nvSpPr>
          <p:cNvPr id="687" name="Google Shape;687;g3703774cff5_1_31"/>
          <p:cNvSpPr/>
          <p:nvPr/>
        </p:nvSpPr>
        <p:spPr>
          <a:xfrm>
            <a:off x="3247500" y="1385200"/>
            <a:ext cx="6393300" cy="18093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rgbClr val="000000"/>
              </a:buClr>
              <a:buSzPts val="1200"/>
              <a:buFont typeface="Arial"/>
              <a:buNone/>
            </a:pPr>
            <a:r>
              <a:rPr lang="en-US" dirty="0">
                <a:solidFill>
                  <a:schemeClr val="dk1"/>
                </a:solidFill>
                <a:latin typeface="Barlow"/>
                <a:ea typeface="Barlow"/>
                <a:cs typeface="Barlow"/>
                <a:sym typeface="Barlow"/>
              </a:rPr>
              <a:t>Stefano Lenzi - </a:t>
            </a:r>
            <a:r>
              <a:rPr lang="en-US" dirty="0" err="1">
                <a:solidFill>
                  <a:schemeClr val="dk1"/>
                </a:solidFill>
                <a:latin typeface="Barlow"/>
                <a:ea typeface="Barlow"/>
                <a:cs typeface="Barlow"/>
                <a:sym typeface="Barlow"/>
              </a:rPr>
              <a:t>Unioncamere</a:t>
            </a:r>
            <a:r>
              <a:rPr lang="en-US" dirty="0">
                <a:solidFill>
                  <a:schemeClr val="dk1"/>
                </a:solidFill>
                <a:latin typeface="Barlow"/>
                <a:ea typeface="Barlow"/>
                <a:cs typeface="Barlow"/>
                <a:sym typeface="Barlow"/>
              </a:rPr>
              <a:t> Emilia-Romagna - </a:t>
            </a:r>
            <a:r>
              <a:rPr lang="en-US" u="sng" dirty="0">
                <a:solidFill>
                  <a:schemeClr val="hlink"/>
                </a:solidFill>
                <a:latin typeface="Barlow"/>
                <a:ea typeface="Barlow"/>
                <a:cs typeface="Barlow"/>
                <a:sym typeface="Barlow"/>
                <a:hlinkClick r:id="rId4"/>
              </a:rPr>
              <a:t>stefano.lenzi@rer.camcom.it</a:t>
            </a:r>
            <a:endParaRPr dirty="0">
              <a:solidFill>
                <a:schemeClr val="dk1"/>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dirty="0">
              <a:solidFill>
                <a:schemeClr val="dk1"/>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r>
              <a:rPr lang="it-IT" dirty="0">
                <a:solidFill>
                  <a:schemeClr val="dk1"/>
                </a:solidFill>
                <a:latin typeface="Barlow"/>
                <a:ea typeface="Barlow"/>
                <a:cs typeface="Barlow"/>
                <a:sym typeface="Barlow"/>
              </a:rPr>
              <a:t>Mary Gentili – Unioncamere Emilia-Romagna – </a:t>
            </a:r>
            <a:r>
              <a:rPr lang="it-IT" dirty="0">
                <a:solidFill>
                  <a:schemeClr val="dk1"/>
                </a:solidFill>
                <a:latin typeface="Barlow"/>
                <a:ea typeface="Barlow"/>
                <a:cs typeface="Barlow"/>
                <a:sym typeface="Barlow"/>
                <a:hlinkClick r:id="rId5"/>
              </a:rPr>
              <a:t>mary.gentili@rer.camcom.it</a:t>
            </a:r>
            <a:r>
              <a:rPr lang="it-IT" dirty="0">
                <a:solidFill>
                  <a:schemeClr val="dk1"/>
                </a:solidFill>
                <a:latin typeface="Barlow"/>
                <a:ea typeface="Barlow"/>
                <a:cs typeface="Barlow"/>
                <a:sym typeface="Barlow"/>
              </a:rPr>
              <a:t> </a:t>
            </a:r>
            <a:endParaRPr dirty="0">
              <a:solidFill>
                <a:schemeClr val="dk1"/>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chemeClr val="dk1"/>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chemeClr val="dk1"/>
              </a:solidFill>
              <a:latin typeface="Barlow"/>
              <a:ea typeface="Barlow"/>
              <a:cs typeface="Barlow"/>
              <a:sym typeface="Barlow"/>
            </a:endParaRPr>
          </a:p>
        </p:txBody>
      </p:sp>
      <p:sp>
        <p:nvSpPr>
          <p:cNvPr id="688" name="Google Shape;688;g3703774cff5_1_31"/>
          <p:cNvSpPr/>
          <p:nvPr/>
        </p:nvSpPr>
        <p:spPr>
          <a:xfrm>
            <a:off x="-601715" y="903676"/>
            <a:ext cx="2595224" cy="2243086"/>
          </a:xfrm>
          <a:custGeom>
            <a:avLst/>
            <a:gdLst/>
            <a:ahLst/>
            <a:cxnLst/>
            <a:rect l="l" t="t" r="r" b="b"/>
            <a:pathLst>
              <a:path w="2595224" h="2243086" extrusionOk="0">
                <a:moveTo>
                  <a:pt x="345112" y="0"/>
                </a:moveTo>
                <a:cubicBezTo>
                  <a:pt x="1584796" y="0"/>
                  <a:pt x="2595224" y="1002592"/>
                  <a:pt x="2595224" y="2243086"/>
                </a:cubicBezTo>
                <a:lnTo>
                  <a:pt x="2186375" y="2243086"/>
                </a:lnTo>
                <a:lnTo>
                  <a:pt x="1803070" y="2243086"/>
                </a:lnTo>
                <a:lnTo>
                  <a:pt x="1444486" y="2243086"/>
                </a:lnTo>
                <a:lnTo>
                  <a:pt x="1109799" y="2243086"/>
                </a:lnTo>
                <a:lnTo>
                  <a:pt x="798183" y="2243086"/>
                </a:lnTo>
                <a:lnTo>
                  <a:pt x="508816" y="2243086"/>
                </a:lnTo>
                <a:lnTo>
                  <a:pt x="240874" y="2243086"/>
                </a:lnTo>
                <a:lnTo>
                  <a:pt x="0" y="2243086"/>
                </a:lnTo>
                <a:lnTo>
                  <a:pt x="0" y="29180"/>
                </a:lnTo>
                <a:lnTo>
                  <a:pt x="115642" y="11562"/>
                </a:lnTo>
                <a:cubicBezTo>
                  <a:pt x="191080" y="3916"/>
                  <a:pt x="267632" y="0"/>
                  <a:pt x="345112" y="0"/>
                </a:cubicBezTo>
                <a:close/>
              </a:path>
            </a:pathLst>
          </a:cu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9" name="Google Shape;689;g3703774cff5_1_31"/>
          <p:cNvSpPr/>
          <p:nvPr/>
        </p:nvSpPr>
        <p:spPr>
          <a:xfrm>
            <a:off x="-601715" y="1685331"/>
            <a:ext cx="1813568" cy="2940427"/>
          </a:xfrm>
          <a:custGeom>
            <a:avLst/>
            <a:gdLst/>
            <a:ahLst/>
            <a:cxnLst/>
            <a:rect l="l" t="t" r="r" b="b"/>
            <a:pathLst>
              <a:path w="1813568" h="2940427" extrusionOk="0">
                <a:moveTo>
                  <a:pt x="345111" y="0"/>
                </a:moveTo>
                <a:cubicBezTo>
                  <a:pt x="1156117" y="0"/>
                  <a:pt x="1813568" y="658237"/>
                  <a:pt x="1813568" y="1470214"/>
                </a:cubicBezTo>
                <a:cubicBezTo>
                  <a:pt x="1813568" y="2231443"/>
                  <a:pt x="1235730" y="2857548"/>
                  <a:pt x="495252" y="2932838"/>
                </a:cubicBezTo>
                <a:lnTo>
                  <a:pt x="345131" y="2940427"/>
                </a:lnTo>
                <a:lnTo>
                  <a:pt x="345091" y="2940427"/>
                </a:lnTo>
                <a:lnTo>
                  <a:pt x="194970" y="2932838"/>
                </a:lnTo>
                <a:cubicBezTo>
                  <a:pt x="145605" y="2927818"/>
                  <a:pt x="96962" y="2920351"/>
                  <a:pt x="49166" y="2910559"/>
                </a:cubicBezTo>
                <a:lnTo>
                  <a:pt x="0" y="2897902"/>
                </a:lnTo>
                <a:lnTo>
                  <a:pt x="0" y="42527"/>
                </a:lnTo>
                <a:lnTo>
                  <a:pt x="49166" y="29870"/>
                </a:lnTo>
                <a:cubicBezTo>
                  <a:pt x="144759" y="10285"/>
                  <a:pt x="243735" y="0"/>
                  <a:pt x="345111"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0" name="Google Shape;690;g3703774cff5_1_31"/>
          <p:cNvSpPr/>
          <p:nvPr/>
        </p:nvSpPr>
        <p:spPr>
          <a:xfrm>
            <a:off x="692786" y="4029656"/>
            <a:ext cx="3601721" cy="4332287"/>
          </a:xfrm>
          <a:custGeom>
            <a:avLst/>
            <a:gdLst/>
            <a:ahLst/>
            <a:cxnLst/>
            <a:rect l="l" t="t" r="r" b="b"/>
            <a:pathLst>
              <a:path w="1198" h="1441" extrusionOk="0">
                <a:moveTo>
                  <a:pt x="1198" y="0"/>
                </a:moveTo>
                <a:lnTo>
                  <a:pt x="0" y="1441"/>
                </a:lnTo>
                <a:lnTo>
                  <a:pt x="1198" y="1441"/>
                </a:lnTo>
                <a:lnTo>
                  <a:pt x="1198" y="0"/>
                </a:lnTo>
                <a:close/>
              </a:path>
            </a:pathLst>
          </a:cu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1" name="Google Shape;691;g3703774cff5_1_31"/>
          <p:cNvSpPr/>
          <p:nvPr/>
        </p:nvSpPr>
        <p:spPr>
          <a:xfrm>
            <a:off x="550862" y="5871475"/>
            <a:ext cx="1963738" cy="1003301"/>
          </a:xfrm>
          <a:custGeom>
            <a:avLst/>
            <a:gdLst/>
            <a:ahLst/>
            <a:cxnLst/>
            <a:rect l="l" t="t" r="r" b="b"/>
            <a:pathLst>
              <a:path w="1963738" h="1003301" extrusionOk="0">
                <a:moveTo>
                  <a:pt x="981869" y="0"/>
                </a:moveTo>
                <a:cubicBezTo>
                  <a:pt x="1524140" y="0"/>
                  <a:pt x="1963738" y="441730"/>
                  <a:pt x="1963738" y="986632"/>
                </a:cubicBezTo>
                <a:lnTo>
                  <a:pt x="1962900" y="1003301"/>
                </a:lnTo>
                <a:lnTo>
                  <a:pt x="838" y="1003301"/>
                </a:lnTo>
                <a:lnTo>
                  <a:pt x="0" y="986632"/>
                </a:lnTo>
                <a:cubicBezTo>
                  <a:pt x="0" y="441730"/>
                  <a:pt x="439598" y="0"/>
                  <a:pt x="981869"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2" name="Google Shape;692;g3703774cff5_1_31"/>
          <p:cNvSpPr/>
          <p:nvPr/>
        </p:nvSpPr>
        <p:spPr>
          <a:xfrm>
            <a:off x="10248106" y="5002212"/>
            <a:ext cx="1943894" cy="1855788"/>
          </a:xfrm>
          <a:custGeom>
            <a:avLst/>
            <a:gdLst/>
            <a:ahLst/>
            <a:cxnLst/>
            <a:rect l="l" t="t" r="r" b="b"/>
            <a:pathLst>
              <a:path w="1943894" h="1855788" extrusionOk="0">
                <a:moveTo>
                  <a:pt x="1393032" y="0"/>
                </a:moveTo>
                <a:cubicBezTo>
                  <a:pt x="1585369" y="0"/>
                  <a:pt x="1768603" y="39003"/>
                  <a:pt x="1935263" y="109534"/>
                </a:cubicBezTo>
                <a:lnTo>
                  <a:pt x="1943894" y="113694"/>
                </a:lnTo>
                <a:lnTo>
                  <a:pt x="1943894" y="1855788"/>
                </a:lnTo>
                <a:lnTo>
                  <a:pt x="79997" y="1855788"/>
                </a:lnTo>
                <a:lnTo>
                  <a:pt x="62628" y="1808306"/>
                </a:lnTo>
                <a:cubicBezTo>
                  <a:pt x="21926" y="1677372"/>
                  <a:pt x="0" y="1538161"/>
                  <a:pt x="0" y="1393825"/>
                </a:cubicBezTo>
                <a:cubicBezTo>
                  <a:pt x="0" y="624037"/>
                  <a:pt x="623682" y="0"/>
                  <a:pt x="1393032" y="0"/>
                </a:cubicBezTo>
                <a:close/>
              </a:path>
            </a:pathLst>
          </a:cu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3" name="Google Shape;693;g3703774cff5_1_31"/>
          <p:cNvSpPr/>
          <p:nvPr/>
        </p:nvSpPr>
        <p:spPr>
          <a:xfrm>
            <a:off x="4301152" y="4029656"/>
            <a:ext cx="3589695" cy="4332287"/>
          </a:xfrm>
          <a:custGeom>
            <a:avLst/>
            <a:gdLst/>
            <a:ahLst/>
            <a:cxnLst/>
            <a:rect l="l" t="t" r="r" b="b"/>
            <a:pathLst>
              <a:path w="1194" h="1441" extrusionOk="0">
                <a:moveTo>
                  <a:pt x="0" y="0"/>
                </a:moveTo>
                <a:lnTo>
                  <a:pt x="1194" y="1441"/>
                </a:lnTo>
                <a:lnTo>
                  <a:pt x="0" y="1441"/>
                </a:lnTo>
                <a:lnTo>
                  <a:pt x="0" y="0"/>
                </a:ln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4" name="Google Shape;694;g3703774cff5_1_31"/>
          <p:cNvSpPr/>
          <p:nvPr/>
        </p:nvSpPr>
        <p:spPr>
          <a:xfrm>
            <a:off x="-601714" y="2247420"/>
            <a:ext cx="1244455" cy="1809224"/>
          </a:xfrm>
          <a:custGeom>
            <a:avLst/>
            <a:gdLst/>
            <a:ahLst/>
            <a:cxnLst/>
            <a:rect l="l" t="t" r="r" b="b"/>
            <a:pathLst>
              <a:path w="1244455" h="1809224" extrusionOk="0">
                <a:moveTo>
                  <a:pt x="340721" y="0"/>
                </a:moveTo>
                <a:cubicBezTo>
                  <a:pt x="839840" y="0"/>
                  <a:pt x="1244455" y="405009"/>
                  <a:pt x="1244455" y="904612"/>
                </a:cubicBezTo>
                <a:cubicBezTo>
                  <a:pt x="1244455" y="1404215"/>
                  <a:pt x="839840" y="1809224"/>
                  <a:pt x="340721" y="1809224"/>
                </a:cubicBezTo>
                <a:cubicBezTo>
                  <a:pt x="247136" y="1809224"/>
                  <a:pt x="156874" y="1794986"/>
                  <a:pt x="71978" y="1768555"/>
                </a:cubicBezTo>
                <a:lnTo>
                  <a:pt x="0" y="1742185"/>
                </a:lnTo>
                <a:lnTo>
                  <a:pt x="0" y="67040"/>
                </a:lnTo>
                <a:lnTo>
                  <a:pt x="71978" y="40670"/>
                </a:lnTo>
                <a:cubicBezTo>
                  <a:pt x="156874" y="14239"/>
                  <a:pt x="247136" y="0"/>
                  <a:pt x="340721" y="0"/>
                </a:cubicBezTo>
                <a:close/>
              </a:path>
            </a:pathLst>
          </a:custGeom>
          <a:solidFill>
            <a:srgbClr val="03365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5" name="Google Shape;695;g3703774cff5_1_31"/>
          <p:cNvSpPr/>
          <p:nvPr/>
        </p:nvSpPr>
        <p:spPr>
          <a:xfrm>
            <a:off x="888999" y="6209613"/>
            <a:ext cx="1289050" cy="630238"/>
          </a:xfrm>
          <a:custGeom>
            <a:avLst/>
            <a:gdLst/>
            <a:ahLst/>
            <a:cxnLst/>
            <a:rect l="l" t="t" r="r" b="b"/>
            <a:pathLst>
              <a:path w="168" h="82" extrusionOk="0">
                <a:moveTo>
                  <a:pt x="84" y="0"/>
                </a:moveTo>
                <a:cubicBezTo>
                  <a:pt x="130" y="0"/>
                  <a:pt x="167" y="37"/>
                  <a:pt x="168" y="82"/>
                </a:cubicBezTo>
                <a:cubicBezTo>
                  <a:pt x="0" y="82"/>
                  <a:pt x="0" y="82"/>
                  <a:pt x="0" y="82"/>
                </a:cubicBezTo>
                <a:cubicBezTo>
                  <a:pt x="1" y="37"/>
                  <a:pt x="38" y="0"/>
                  <a:pt x="84" y="0"/>
                </a:cubicBezTo>
                <a:close/>
              </a:path>
            </a:pathLst>
          </a:cu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6" name="Google Shape;696;g3703774cff5_1_31"/>
          <p:cNvSpPr/>
          <p:nvPr/>
        </p:nvSpPr>
        <p:spPr>
          <a:xfrm flipH="1">
            <a:off x="9324975" y="0"/>
            <a:ext cx="2865452" cy="2830512"/>
          </a:xfrm>
          <a:custGeom>
            <a:avLst/>
            <a:gdLst/>
            <a:ahLst/>
            <a:cxnLst/>
            <a:rect l="l" t="t" r="r" b="b"/>
            <a:pathLst>
              <a:path w="2865452" h="2830512" extrusionOk="0">
                <a:moveTo>
                  <a:pt x="2865452" y="0"/>
                </a:moveTo>
                <a:lnTo>
                  <a:pt x="0" y="0"/>
                </a:lnTo>
                <a:lnTo>
                  <a:pt x="4777" y="2830512"/>
                </a:lnTo>
                <a:lnTo>
                  <a:pt x="2438415" y="427037"/>
                </a:lnTo>
                <a:close/>
              </a:path>
            </a:pathLst>
          </a:cu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7" name="Google Shape;697;g3703774cff5_1_31"/>
          <p:cNvSpPr/>
          <p:nvPr/>
        </p:nvSpPr>
        <p:spPr>
          <a:xfrm>
            <a:off x="711616" y="2776357"/>
            <a:ext cx="1464755" cy="1474889"/>
          </a:xfrm>
          <a:custGeom>
            <a:avLst/>
            <a:gdLst/>
            <a:ahLst/>
            <a:cxnLst/>
            <a:rect l="l" t="t" r="r" b="b"/>
            <a:pathLst>
              <a:path w="1472116" h="1482301" extrusionOk="0">
                <a:moveTo>
                  <a:pt x="1017492" y="1398251"/>
                </a:moveTo>
                <a:cubicBezTo>
                  <a:pt x="1040702" y="1398251"/>
                  <a:pt x="1059517" y="1417066"/>
                  <a:pt x="1059517" y="1440276"/>
                </a:cubicBezTo>
                <a:cubicBezTo>
                  <a:pt x="1059517" y="1463486"/>
                  <a:pt x="1040702" y="1482301"/>
                  <a:pt x="1017492" y="1482301"/>
                </a:cubicBezTo>
                <a:cubicBezTo>
                  <a:pt x="994282" y="1482301"/>
                  <a:pt x="975467" y="1463486"/>
                  <a:pt x="975467" y="1440276"/>
                </a:cubicBezTo>
                <a:cubicBezTo>
                  <a:pt x="975467" y="1417066"/>
                  <a:pt x="994282" y="1398251"/>
                  <a:pt x="1017492" y="1398251"/>
                </a:cubicBezTo>
                <a:close/>
                <a:moveTo>
                  <a:pt x="736057" y="1398251"/>
                </a:moveTo>
                <a:cubicBezTo>
                  <a:pt x="759970" y="1398251"/>
                  <a:pt x="779355" y="1417066"/>
                  <a:pt x="779355" y="1440276"/>
                </a:cubicBezTo>
                <a:cubicBezTo>
                  <a:pt x="779355" y="1463486"/>
                  <a:pt x="759970" y="1482301"/>
                  <a:pt x="736057" y="1482301"/>
                </a:cubicBezTo>
                <a:cubicBezTo>
                  <a:pt x="712144" y="1482301"/>
                  <a:pt x="692759" y="1463486"/>
                  <a:pt x="692759" y="1440276"/>
                </a:cubicBezTo>
                <a:cubicBezTo>
                  <a:pt x="692759" y="1417066"/>
                  <a:pt x="712144" y="1398251"/>
                  <a:pt x="736057" y="1398251"/>
                </a:cubicBezTo>
                <a:close/>
                <a:moveTo>
                  <a:pt x="454624" y="1398251"/>
                </a:moveTo>
                <a:cubicBezTo>
                  <a:pt x="477834" y="1398251"/>
                  <a:pt x="496649" y="1417066"/>
                  <a:pt x="496649" y="1440276"/>
                </a:cubicBezTo>
                <a:cubicBezTo>
                  <a:pt x="496649" y="1463486"/>
                  <a:pt x="477834" y="1482301"/>
                  <a:pt x="454624" y="1482301"/>
                </a:cubicBezTo>
                <a:cubicBezTo>
                  <a:pt x="431414" y="1482301"/>
                  <a:pt x="412599" y="1463486"/>
                  <a:pt x="412599" y="1440276"/>
                </a:cubicBezTo>
                <a:cubicBezTo>
                  <a:pt x="412599" y="1417066"/>
                  <a:pt x="431414" y="1398251"/>
                  <a:pt x="454624" y="1398251"/>
                </a:cubicBezTo>
                <a:close/>
                <a:moveTo>
                  <a:pt x="1153751" y="1255624"/>
                </a:moveTo>
                <a:cubicBezTo>
                  <a:pt x="1179070" y="1255624"/>
                  <a:pt x="1199596" y="1275009"/>
                  <a:pt x="1199596" y="1298922"/>
                </a:cubicBezTo>
                <a:cubicBezTo>
                  <a:pt x="1199596" y="1322835"/>
                  <a:pt x="1179070" y="1342220"/>
                  <a:pt x="1153751" y="1342220"/>
                </a:cubicBezTo>
                <a:cubicBezTo>
                  <a:pt x="1128432" y="1342220"/>
                  <a:pt x="1107906" y="1322835"/>
                  <a:pt x="1107906" y="1298922"/>
                </a:cubicBezTo>
                <a:cubicBezTo>
                  <a:pt x="1107906" y="1275009"/>
                  <a:pt x="1128432" y="1255624"/>
                  <a:pt x="1153751" y="1255624"/>
                </a:cubicBezTo>
                <a:close/>
                <a:moveTo>
                  <a:pt x="877411" y="1255624"/>
                </a:moveTo>
                <a:cubicBezTo>
                  <a:pt x="900621" y="1255624"/>
                  <a:pt x="919436" y="1275009"/>
                  <a:pt x="919436" y="1298922"/>
                </a:cubicBezTo>
                <a:cubicBezTo>
                  <a:pt x="919436" y="1322835"/>
                  <a:pt x="900621" y="1342220"/>
                  <a:pt x="877411" y="1342220"/>
                </a:cubicBezTo>
                <a:cubicBezTo>
                  <a:pt x="854201" y="1342220"/>
                  <a:pt x="835386" y="1322835"/>
                  <a:pt x="835386" y="1298922"/>
                </a:cubicBezTo>
                <a:cubicBezTo>
                  <a:pt x="835386" y="1275009"/>
                  <a:pt x="854201" y="1255624"/>
                  <a:pt x="877411" y="1255624"/>
                </a:cubicBezTo>
                <a:close/>
                <a:moveTo>
                  <a:pt x="594705" y="1255624"/>
                </a:moveTo>
                <a:cubicBezTo>
                  <a:pt x="617915" y="1255624"/>
                  <a:pt x="636730" y="1275009"/>
                  <a:pt x="636730" y="1298922"/>
                </a:cubicBezTo>
                <a:cubicBezTo>
                  <a:pt x="636730" y="1322835"/>
                  <a:pt x="617915" y="1342220"/>
                  <a:pt x="594705" y="1342220"/>
                </a:cubicBezTo>
                <a:cubicBezTo>
                  <a:pt x="571495" y="1342220"/>
                  <a:pt x="552680" y="1322835"/>
                  <a:pt x="552680" y="1298922"/>
                </a:cubicBezTo>
                <a:cubicBezTo>
                  <a:pt x="552680" y="1275009"/>
                  <a:pt x="571495" y="1255624"/>
                  <a:pt x="594705" y="1255624"/>
                </a:cubicBezTo>
                <a:close/>
                <a:moveTo>
                  <a:pt x="314545" y="1255624"/>
                </a:moveTo>
                <a:cubicBezTo>
                  <a:pt x="337755" y="1255624"/>
                  <a:pt x="356570" y="1275009"/>
                  <a:pt x="356570" y="1298922"/>
                </a:cubicBezTo>
                <a:cubicBezTo>
                  <a:pt x="356570" y="1322835"/>
                  <a:pt x="337755" y="1342220"/>
                  <a:pt x="314545" y="1342220"/>
                </a:cubicBezTo>
                <a:cubicBezTo>
                  <a:pt x="291335" y="1342220"/>
                  <a:pt x="272520" y="1322835"/>
                  <a:pt x="272520" y="1298922"/>
                </a:cubicBezTo>
                <a:cubicBezTo>
                  <a:pt x="272520" y="1275009"/>
                  <a:pt x="291335" y="1255624"/>
                  <a:pt x="314545" y="1255624"/>
                </a:cubicBezTo>
                <a:close/>
                <a:moveTo>
                  <a:pt x="1295104" y="1115545"/>
                </a:moveTo>
                <a:cubicBezTo>
                  <a:pt x="1321127" y="1115545"/>
                  <a:pt x="1342222" y="1136640"/>
                  <a:pt x="1342222" y="1162663"/>
                </a:cubicBezTo>
                <a:cubicBezTo>
                  <a:pt x="1342222" y="1188686"/>
                  <a:pt x="1321127" y="1209781"/>
                  <a:pt x="1295104" y="1209781"/>
                </a:cubicBezTo>
                <a:cubicBezTo>
                  <a:pt x="1269081" y="1209781"/>
                  <a:pt x="1247986" y="1188686"/>
                  <a:pt x="1247986" y="1162663"/>
                </a:cubicBezTo>
                <a:cubicBezTo>
                  <a:pt x="1247986" y="1136640"/>
                  <a:pt x="1269081" y="1115545"/>
                  <a:pt x="1295104" y="1115545"/>
                </a:cubicBezTo>
                <a:close/>
                <a:moveTo>
                  <a:pt x="1017492" y="1115545"/>
                </a:moveTo>
                <a:cubicBezTo>
                  <a:pt x="1040702" y="1115545"/>
                  <a:pt x="1059517" y="1136640"/>
                  <a:pt x="1059517" y="1162663"/>
                </a:cubicBezTo>
                <a:cubicBezTo>
                  <a:pt x="1059517" y="1188686"/>
                  <a:pt x="1040702" y="1209781"/>
                  <a:pt x="1017492" y="1209781"/>
                </a:cubicBezTo>
                <a:cubicBezTo>
                  <a:pt x="994282" y="1209781"/>
                  <a:pt x="975467" y="1188686"/>
                  <a:pt x="975467" y="1162663"/>
                </a:cubicBezTo>
                <a:cubicBezTo>
                  <a:pt x="975467" y="1136640"/>
                  <a:pt x="994282" y="1115545"/>
                  <a:pt x="1017492" y="1115545"/>
                </a:cubicBezTo>
                <a:close/>
                <a:moveTo>
                  <a:pt x="736057" y="1115545"/>
                </a:moveTo>
                <a:cubicBezTo>
                  <a:pt x="759970" y="1115545"/>
                  <a:pt x="779355" y="1136640"/>
                  <a:pt x="779355" y="1162663"/>
                </a:cubicBezTo>
                <a:cubicBezTo>
                  <a:pt x="779355" y="1188686"/>
                  <a:pt x="759970" y="1209781"/>
                  <a:pt x="736057" y="1209781"/>
                </a:cubicBezTo>
                <a:cubicBezTo>
                  <a:pt x="712144" y="1209781"/>
                  <a:pt x="692759" y="1188686"/>
                  <a:pt x="692759" y="1162663"/>
                </a:cubicBezTo>
                <a:cubicBezTo>
                  <a:pt x="692759" y="1136640"/>
                  <a:pt x="712144" y="1115545"/>
                  <a:pt x="736057" y="1115545"/>
                </a:cubicBezTo>
                <a:close/>
                <a:moveTo>
                  <a:pt x="454624" y="1115545"/>
                </a:moveTo>
                <a:cubicBezTo>
                  <a:pt x="477834" y="1115545"/>
                  <a:pt x="496649" y="1136640"/>
                  <a:pt x="496649" y="1162663"/>
                </a:cubicBezTo>
                <a:cubicBezTo>
                  <a:pt x="496649" y="1188686"/>
                  <a:pt x="477834" y="1209781"/>
                  <a:pt x="454624" y="1209781"/>
                </a:cubicBezTo>
                <a:cubicBezTo>
                  <a:pt x="431414" y="1209781"/>
                  <a:pt x="412599" y="1188686"/>
                  <a:pt x="412599" y="1162663"/>
                </a:cubicBezTo>
                <a:cubicBezTo>
                  <a:pt x="412599" y="1136640"/>
                  <a:pt x="431414" y="1115545"/>
                  <a:pt x="454624" y="1115545"/>
                </a:cubicBezTo>
                <a:close/>
                <a:moveTo>
                  <a:pt x="177011" y="1115545"/>
                </a:moveTo>
                <a:cubicBezTo>
                  <a:pt x="203034" y="1115545"/>
                  <a:pt x="224129" y="1136640"/>
                  <a:pt x="224129" y="1162663"/>
                </a:cubicBezTo>
                <a:cubicBezTo>
                  <a:pt x="224129" y="1188686"/>
                  <a:pt x="203034" y="1209781"/>
                  <a:pt x="177011" y="1209781"/>
                </a:cubicBezTo>
                <a:cubicBezTo>
                  <a:pt x="150988" y="1209781"/>
                  <a:pt x="129893" y="1188686"/>
                  <a:pt x="129893" y="1162663"/>
                </a:cubicBezTo>
                <a:cubicBezTo>
                  <a:pt x="129893" y="1136640"/>
                  <a:pt x="150988" y="1115545"/>
                  <a:pt x="177011" y="1115545"/>
                </a:cubicBezTo>
                <a:close/>
                <a:moveTo>
                  <a:pt x="1430091" y="985652"/>
                </a:moveTo>
                <a:cubicBezTo>
                  <a:pt x="1453301" y="985652"/>
                  <a:pt x="1472116" y="1004467"/>
                  <a:pt x="1472116" y="1027677"/>
                </a:cubicBezTo>
                <a:cubicBezTo>
                  <a:pt x="1472116" y="1050887"/>
                  <a:pt x="1453301" y="1069702"/>
                  <a:pt x="1430091" y="1069702"/>
                </a:cubicBezTo>
                <a:cubicBezTo>
                  <a:pt x="1406881" y="1069702"/>
                  <a:pt x="1388066" y="1050887"/>
                  <a:pt x="1388066" y="1027677"/>
                </a:cubicBezTo>
                <a:cubicBezTo>
                  <a:pt x="1388066" y="1004467"/>
                  <a:pt x="1406881" y="985652"/>
                  <a:pt x="1430091" y="985652"/>
                </a:cubicBezTo>
                <a:close/>
                <a:moveTo>
                  <a:pt x="1153751" y="985652"/>
                </a:moveTo>
                <a:cubicBezTo>
                  <a:pt x="1179070" y="985652"/>
                  <a:pt x="1199596" y="1004467"/>
                  <a:pt x="1199596" y="1027677"/>
                </a:cubicBezTo>
                <a:cubicBezTo>
                  <a:pt x="1199596" y="1050887"/>
                  <a:pt x="1179070" y="1069702"/>
                  <a:pt x="1153751" y="1069702"/>
                </a:cubicBezTo>
                <a:cubicBezTo>
                  <a:pt x="1128432" y="1069702"/>
                  <a:pt x="1107906" y="1050887"/>
                  <a:pt x="1107906" y="1027677"/>
                </a:cubicBezTo>
                <a:cubicBezTo>
                  <a:pt x="1107906" y="1004467"/>
                  <a:pt x="1128432" y="985652"/>
                  <a:pt x="1153751" y="985652"/>
                </a:cubicBezTo>
                <a:close/>
                <a:moveTo>
                  <a:pt x="877411" y="985652"/>
                </a:moveTo>
                <a:cubicBezTo>
                  <a:pt x="900621" y="985652"/>
                  <a:pt x="919436" y="1004467"/>
                  <a:pt x="919436" y="1027677"/>
                </a:cubicBezTo>
                <a:cubicBezTo>
                  <a:pt x="919436" y="1050887"/>
                  <a:pt x="900621" y="1069702"/>
                  <a:pt x="877411" y="1069702"/>
                </a:cubicBezTo>
                <a:cubicBezTo>
                  <a:pt x="854201" y="1069702"/>
                  <a:pt x="835386" y="1050887"/>
                  <a:pt x="835386" y="1027677"/>
                </a:cubicBezTo>
                <a:cubicBezTo>
                  <a:pt x="835386" y="1004467"/>
                  <a:pt x="854201" y="985652"/>
                  <a:pt x="877411" y="985652"/>
                </a:cubicBezTo>
                <a:close/>
                <a:moveTo>
                  <a:pt x="594705" y="985652"/>
                </a:moveTo>
                <a:cubicBezTo>
                  <a:pt x="617915" y="985652"/>
                  <a:pt x="636730" y="1004467"/>
                  <a:pt x="636730" y="1027677"/>
                </a:cubicBezTo>
                <a:cubicBezTo>
                  <a:pt x="636730" y="1050887"/>
                  <a:pt x="617915" y="1069702"/>
                  <a:pt x="594705" y="1069702"/>
                </a:cubicBezTo>
                <a:cubicBezTo>
                  <a:pt x="571495" y="1069702"/>
                  <a:pt x="552680" y="1050887"/>
                  <a:pt x="552680" y="1027677"/>
                </a:cubicBezTo>
                <a:cubicBezTo>
                  <a:pt x="552680" y="1004467"/>
                  <a:pt x="571495" y="985652"/>
                  <a:pt x="594705" y="985652"/>
                </a:cubicBezTo>
                <a:close/>
                <a:moveTo>
                  <a:pt x="314545" y="985652"/>
                </a:moveTo>
                <a:cubicBezTo>
                  <a:pt x="337755" y="985652"/>
                  <a:pt x="356570" y="1004467"/>
                  <a:pt x="356570" y="1027677"/>
                </a:cubicBezTo>
                <a:cubicBezTo>
                  <a:pt x="356570" y="1050887"/>
                  <a:pt x="337755" y="1069702"/>
                  <a:pt x="314545" y="1069702"/>
                </a:cubicBezTo>
                <a:cubicBezTo>
                  <a:pt x="291335" y="1069702"/>
                  <a:pt x="272520" y="1050887"/>
                  <a:pt x="272520" y="1027677"/>
                </a:cubicBezTo>
                <a:cubicBezTo>
                  <a:pt x="272520" y="1004467"/>
                  <a:pt x="291335" y="985652"/>
                  <a:pt x="314545" y="985652"/>
                </a:cubicBezTo>
                <a:close/>
                <a:moveTo>
                  <a:pt x="42025" y="985652"/>
                </a:moveTo>
                <a:cubicBezTo>
                  <a:pt x="65235" y="985652"/>
                  <a:pt x="84050" y="1004467"/>
                  <a:pt x="84050" y="1027677"/>
                </a:cubicBezTo>
                <a:cubicBezTo>
                  <a:pt x="84050" y="1050887"/>
                  <a:pt x="65235" y="1069702"/>
                  <a:pt x="42025" y="1069702"/>
                </a:cubicBezTo>
                <a:cubicBezTo>
                  <a:pt x="18815" y="1069702"/>
                  <a:pt x="0" y="1050887"/>
                  <a:pt x="0" y="1027677"/>
                </a:cubicBezTo>
                <a:cubicBezTo>
                  <a:pt x="0" y="1004467"/>
                  <a:pt x="18815" y="985652"/>
                  <a:pt x="42025" y="985652"/>
                </a:cubicBezTo>
                <a:close/>
                <a:moveTo>
                  <a:pt x="1295104" y="843025"/>
                </a:moveTo>
                <a:cubicBezTo>
                  <a:pt x="1321127" y="843025"/>
                  <a:pt x="1342222" y="861840"/>
                  <a:pt x="1342222" y="885050"/>
                </a:cubicBezTo>
                <a:cubicBezTo>
                  <a:pt x="1342222" y="908260"/>
                  <a:pt x="1321127" y="927075"/>
                  <a:pt x="1295104" y="927075"/>
                </a:cubicBezTo>
                <a:cubicBezTo>
                  <a:pt x="1269081" y="927075"/>
                  <a:pt x="1247986" y="908260"/>
                  <a:pt x="1247986" y="885050"/>
                </a:cubicBezTo>
                <a:cubicBezTo>
                  <a:pt x="1247986" y="861840"/>
                  <a:pt x="1269081" y="843025"/>
                  <a:pt x="1295104" y="843025"/>
                </a:cubicBezTo>
                <a:close/>
                <a:moveTo>
                  <a:pt x="1017492" y="843025"/>
                </a:moveTo>
                <a:cubicBezTo>
                  <a:pt x="1040702" y="843025"/>
                  <a:pt x="1059517" y="861840"/>
                  <a:pt x="1059517" y="885050"/>
                </a:cubicBezTo>
                <a:cubicBezTo>
                  <a:pt x="1059517" y="908260"/>
                  <a:pt x="1040702" y="927075"/>
                  <a:pt x="1017492" y="927075"/>
                </a:cubicBezTo>
                <a:cubicBezTo>
                  <a:pt x="994282" y="927075"/>
                  <a:pt x="975467" y="908260"/>
                  <a:pt x="975467" y="885050"/>
                </a:cubicBezTo>
                <a:cubicBezTo>
                  <a:pt x="975467" y="861840"/>
                  <a:pt x="994282" y="843025"/>
                  <a:pt x="1017492" y="843025"/>
                </a:cubicBezTo>
                <a:close/>
                <a:moveTo>
                  <a:pt x="736057" y="843025"/>
                </a:moveTo>
                <a:cubicBezTo>
                  <a:pt x="759970" y="843025"/>
                  <a:pt x="779355" y="861840"/>
                  <a:pt x="779355" y="885050"/>
                </a:cubicBezTo>
                <a:cubicBezTo>
                  <a:pt x="779355" y="908260"/>
                  <a:pt x="759970" y="927075"/>
                  <a:pt x="736057" y="927075"/>
                </a:cubicBezTo>
                <a:cubicBezTo>
                  <a:pt x="712144" y="927075"/>
                  <a:pt x="692759" y="908260"/>
                  <a:pt x="692759" y="885050"/>
                </a:cubicBezTo>
                <a:cubicBezTo>
                  <a:pt x="692759" y="861840"/>
                  <a:pt x="712144" y="843025"/>
                  <a:pt x="736057" y="843025"/>
                </a:cubicBezTo>
                <a:close/>
                <a:moveTo>
                  <a:pt x="454624" y="843025"/>
                </a:moveTo>
                <a:cubicBezTo>
                  <a:pt x="477834" y="843025"/>
                  <a:pt x="496649" y="861840"/>
                  <a:pt x="496649" y="885050"/>
                </a:cubicBezTo>
                <a:cubicBezTo>
                  <a:pt x="496649" y="908260"/>
                  <a:pt x="477834" y="927075"/>
                  <a:pt x="454624" y="927075"/>
                </a:cubicBezTo>
                <a:cubicBezTo>
                  <a:pt x="431414" y="927075"/>
                  <a:pt x="412599" y="908260"/>
                  <a:pt x="412599" y="885050"/>
                </a:cubicBezTo>
                <a:cubicBezTo>
                  <a:pt x="412599" y="861840"/>
                  <a:pt x="431414" y="843025"/>
                  <a:pt x="454624" y="843025"/>
                </a:cubicBezTo>
                <a:close/>
                <a:moveTo>
                  <a:pt x="177011" y="843025"/>
                </a:moveTo>
                <a:cubicBezTo>
                  <a:pt x="203034" y="843025"/>
                  <a:pt x="224129" y="861840"/>
                  <a:pt x="224129" y="885050"/>
                </a:cubicBezTo>
                <a:cubicBezTo>
                  <a:pt x="224129" y="908260"/>
                  <a:pt x="203034" y="927075"/>
                  <a:pt x="177011" y="927075"/>
                </a:cubicBezTo>
                <a:cubicBezTo>
                  <a:pt x="150988" y="927075"/>
                  <a:pt x="129893" y="908260"/>
                  <a:pt x="129893" y="885050"/>
                </a:cubicBezTo>
                <a:cubicBezTo>
                  <a:pt x="129893" y="861840"/>
                  <a:pt x="150988" y="843025"/>
                  <a:pt x="177011" y="843025"/>
                </a:cubicBezTo>
                <a:close/>
                <a:moveTo>
                  <a:pt x="877411" y="702946"/>
                </a:moveTo>
                <a:cubicBezTo>
                  <a:pt x="900621" y="702946"/>
                  <a:pt x="919436" y="721761"/>
                  <a:pt x="919436" y="744971"/>
                </a:cubicBezTo>
                <a:cubicBezTo>
                  <a:pt x="919436" y="768181"/>
                  <a:pt x="900621" y="786996"/>
                  <a:pt x="877411" y="786996"/>
                </a:cubicBezTo>
                <a:cubicBezTo>
                  <a:pt x="854201" y="786996"/>
                  <a:pt x="835386" y="768181"/>
                  <a:pt x="835386" y="744971"/>
                </a:cubicBezTo>
                <a:cubicBezTo>
                  <a:pt x="835386" y="721761"/>
                  <a:pt x="854201" y="702946"/>
                  <a:pt x="877411" y="702946"/>
                </a:cubicBezTo>
                <a:close/>
                <a:moveTo>
                  <a:pt x="594705" y="702946"/>
                </a:moveTo>
                <a:cubicBezTo>
                  <a:pt x="617915" y="702946"/>
                  <a:pt x="636730" y="721761"/>
                  <a:pt x="636730" y="744971"/>
                </a:cubicBezTo>
                <a:cubicBezTo>
                  <a:pt x="636730" y="768181"/>
                  <a:pt x="617915" y="786996"/>
                  <a:pt x="594705" y="786996"/>
                </a:cubicBezTo>
                <a:cubicBezTo>
                  <a:pt x="571495" y="786996"/>
                  <a:pt x="552680" y="768181"/>
                  <a:pt x="552680" y="744971"/>
                </a:cubicBezTo>
                <a:cubicBezTo>
                  <a:pt x="552680" y="721761"/>
                  <a:pt x="571495" y="702946"/>
                  <a:pt x="594705" y="702946"/>
                </a:cubicBezTo>
                <a:close/>
                <a:moveTo>
                  <a:pt x="314545" y="702946"/>
                </a:moveTo>
                <a:cubicBezTo>
                  <a:pt x="337755" y="702946"/>
                  <a:pt x="356570" y="721761"/>
                  <a:pt x="356570" y="744971"/>
                </a:cubicBezTo>
                <a:cubicBezTo>
                  <a:pt x="356570" y="768181"/>
                  <a:pt x="337755" y="786996"/>
                  <a:pt x="314545" y="786996"/>
                </a:cubicBezTo>
                <a:cubicBezTo>
                  <a:pt x="291335" y="786996"/>
                  <a:pt x="272520" y="768181"/>
                  <a:pt x="272520" y="744971"/>
                </a:cubicBezTo>
                <a:cubicBezTo>
                  <a:pt x="272520" y="721761"/>
                  <a:pt x="291335" y="702946"/>
                  <a:pt x="314545" y="702946"/>
                </a:cubicBezTo>
                <a:close/>
                <a:moveTo>
                  <a:pt x="42025" y="702946"/>
                </a:moveTo>
                <a:cubicBezTo>
                  <a:pt x="65235" y="702946"/>
                  <a:pt x="84050" y="721761"/>
                  <a:pt x="84050" y="744971"/>
                </a:cubicBezTo>
                <a:cubicBezTo>
                  <a:pt x="84050" y="768181"/>
                  <a:pt x="65235" y="786996"/>
                  <a:pt x="42025" y="786996"/>
                </a:cubicBezTo>
                <a:cubicBezTo>
                  <a:pt x="18815" y="786996"/>
                  <a:pt x="0" y="768181"/>
                  <a:pt x="0" y="744971"/>
                </a:cubicBezTo>
                <a:cubicBezTo>
                  <a:pt x="0" y="721761"/>
                  <a:pt x="18815" y="702946"/>
                  <a:pt x="42025" y="702946"/>
                </a:cubicBezTo>
                <a:close/>
                <a:moveTo>
                  <a:pt x="1153751" y="702946"/>
                </a:moveTo>
                <a:cubicBezTo>
                  <a:pt x="1179070" y="702946"/>
                  <a:pt x="1199596" y="721761"/>
                  <a:pt x="1199596" y="744971"/>
                </a:cubicBezTo>
                <a:cubicBezTo>
                  <a:pt x="1199596" y="768181"/>
                  <a:pt x="1179070" y="786996"/>
                  <a:pt x="1153751" y="786996"/>
                </a:cubicBezTo>
                <a:cubicBezTo>
                  <a:pt x="1128432" y="786996"/>
                  <a:pt x="1107906" y="768181"/>
                  <a:pt x="1107906" y="744971"/>
                </a:cubicBezTo>
                <a:cubicBezTo>
                  <a:pt x="1107906" y="721761"/>
                  <a:pt x="1128432" y="702946"/>
                  <a:pt x="1153751" y="702946"/>
                </a:cubicBezTo>
                <a:close/>
                <a:moveTo>
                  <a:pt x="1430091" y="702946"/>
                </a:moveTo>
                <a:cubicBezTo>
                  <a:pt x="1453301" y="702946"/>
                  <a:pt x="1472116" y="721761"/>
                  <a:pt x="1472116" y="744971"/>
                </a:cubicBezTo>
                <a:cubicBezTo>
                  <a:pt x="1472116" y="768181"/>
                  <a:pt x="1453301" y="786996"/>
                  <a:pt x="1430091" y="786996"/>
                </a:cubicBezTo>
                <a:cubicBezTo>
                  <a:pt x="1406881" y="786996"/>
                  <a:pt x="1388066" y="768181"/>
                  <a:pt x="1388066" y="744971"/>
                </a:cubicBezTo>
                <a:cubicBezTo>
                  <a:pt x="1388066" y="721761"/>
                  <a:pt x="1406881" y="702946"/>
                  <a:pt x="1430091" y="702946"/>
                </a:cubicBezTo>
                <a:close/>
                <a:moveTo>
                  <a:pt x="1295104" y="562865"/>
                </a:moveTo>
                <a:cubicBezTo>
                  <a:pt x="1321127" y="562865"/>
                  <a:pt x="1342222" y="581680"/>
                  <a:pt x="1342222" y="604890"/>
                </a:cubicBezTo>
                <a:lnTo>
                  <a:pt x="1342222" y="604890"/>
                </a:lnTo>
                <a:cubicBezTo>
                  <a:pt x="1342222" y="628100"/>
                  <a:pt x="1321127" y="646915"/>
                  <a:pt x="1295104" y="646915"/>
                </a:cubicBezTo>
                <a:cubicBezTo>
                  <a:pt x="1269081" y="646915"/>
                  <a:pt x="1247986" y="628100"/>
                  <a:pt x="1247986" y="604890"/>
                </a:cubicBezTo>
                <a:lnTo>
                  <a:pt x="1247986" y="604890"/>
                </a:lnTo>
                <a:cubicBezTo>
                  <a:pt x="1247986" y="581680"/>
                  <a:pt x="1269081" y="562865"/>
                  <a:pt x="1295104" y="562865"/>
                </a:cubicBezTo>
                <a:close/>
                <a:moveTo>
                  <a:pt x="1017492" y="562865"/>
                </a:moveTo>
                <a:cubicBezTo>
                  <a:pt x="1040702" y="562865"/>
                  <a:pt x="1059517" y="581681"/>
                  <a:pt x="1059517" y="604890"/>
                </a:cubicBezTo>
                <a:cubicBezTo>
                  <a:pt x="1059517" y="628100"/>
                  <a:pt x="1040702" y="646915"/>
                  <a:pt x="1017492" y="646915"/>
                </a:cubicBezTo>
                <a:cubicBezTo>
                  <a:pt x="994282" y="646915"/>
                  <a:pt x="975467" y="628100"/>
                  <a:pt x="975467" y="604890"/>
                </a:cubicBezTo>
                <a:cubicBezTo>
                  <a:pt x="975467" y="581681"/>
                  <a:pt x="994282" y="562865"/>
                  <a:pt x="1017492" y="562865"/>
                </a:cubicBezTo>
                <a:close/>
                <a:moveTo>
                  <a:pt x="736057" y="562865"/>
                </a:moveTo>
                <a:cubicBezTo>
                  <a:pt x="759970" y="562865"/>
                  <a:pt x="779355" y="581681"/>
                  <a:pt x="779355" y="604890"/>
                </a:cubicBezTo>
                <a:cubicBezTo>
                  <a:pt x="779355" y="628100"/>
                  <a:pt x="759970" y="646915"/>
                  <a:pt x="736057" y="646915"/>
                </a:cubicBezTo>
                <a:cubicBezTo>
                  <a:pt x="712144" y="646915"/>
                  <a:pt x="692759" y="628100"/>
                  <a:pt x="692759" y="604890"/>
                </a:cubicBezTo>
                <a:cubicBezTo>
                  <a:pt x="692759" y="581681"/>
                  <a:pt x="712144" y="562865"/>
                  <a:pt x="736057" y="562865"/>
                </a:cubicBezTo>
                <a:close/>
                <a:moveTo>
                  <a:pt x="454624" y="562865"/>
                </a:moveTo>
                <a:cubicBezTo>
                  <a:pt x="477834" y="562865"/>
                  <a:pt x="496649" y="581681"/>
                  <a:pt x="496649" y="604890"/>
                </a:cubicBezTo>
                <a:cubicBezTo>
                  <a:pt x="496649" y="628100"/>
                  <a:pt x="477834" y="646915"/>
                  <a:pt x="454624" y="646915"/>
                </a:cubicBezTo>
                <a:cubicBezTo>
                  <a:pt x="431414" y="646915"/>
                  <a:pt x="412599" y="628100"/>
                  <a:pt x="412599" y="604890"/>
                </a:cubicBezTo>
                <a:cubicBezTo>
                  <a:pt x="412599" y="581681"/>
                  <a:pt x="431414" y="562865"/>
                  <a:pt x="454624" y="562865"/>
                </a:cubicBezTo>
                <a:close/>
                <a:moveTo>
                  <a:pt x="177011" y="562865"/>
                </a:moveTo>
                <a:cubicBezTo>
                  <a:pt x="203034" y="562865"/>
                  <a:pt x="224129" y="581681"/>
                  <a:pt x="224129" y="604890"/>
                </a:cubicBezTo>
                <a:cubicBezTo>
                  <a:pt x="224129" y="628100"/>
                  <a:pt x="203034" y="646915"/>
                  <a:pt x="177011" y="646915"/>
                </a:cubicBezTo>
                <a:cubicBezTo>
                  <a:pt x="150988" y="646915"/>
                  <a:pt x="129893" y="628100"/>
                  <a:pt x="129893" y="604890"/>
                </a:cubicBezTo>
                <a:cubicBezTo>
                  <a:pt x="129893" y="581681"/>
                  <a:pt x="150988" y="562865"/>
                  <a:pt x="177011" y="562865"/>
                </a:cubicBezTo>
                <a:close/>
                <a:moveTo>
                  <a:pt x="42025" y="420240"/>
                </a:moveTo>
                <a:cubicBezTo>
                  <a:pt x="65235" y="420240"/>
                  <a:pt x="84050" y="439625"/>
                  <a:pt x="84050" y="463538"/>
                </a:cubicBezTo>
                <a:cubicBezTo>
                  <a:pt x="84050" y="487451"/>
                  <a:pt x="65235" y="506836"/>
                  <a:pt x="42025" y="506836"/>
                </a:cubicBezTo>
                <a:cubicBezTo>
                  <a:pt x="18815" y="506836"/>
                  <a:pt x="0" y="487451"/>
                  <a:pt x="0" y="463538"/>
                </a:cubicBezTo>
                <a:cubicBezTo>
                  <a:pt x="0" y="439625"/>
                  <a:pt x="18815" y="420240"/>
                  <a:pt x="42025" y="420240"/>
                </a:cubicBezTo>
                <a:close/>
                <a:moveTo>
                  <a:pt x="314545" y="420240"/>
                </a:moveTo>
                <a:cubicBezTo>
                  <a:pt x="337755" y="420240"/>
                  <a:pt x="356570" y="439625"/>
                  <a:pt x="356570" y="463538"/>
                </a:cubicBezTo>
                <a:lnTo>
                  <a:pt x="356570" y="463538"/>
                </a:lnTo>
                <a:lnTo>
                  <a:pt x="356570" y="463538"/>
                </a:lnTo>
                <a:cubicBezTo>
                  <a:pt x="356570" y="487451"/>
                  <a:pt x="337755" y="506836"/>
                  <a:pt x="314545" y="506836"/>
                </a:cubicBezTo>
                <a:cubicBezTo>
                  <a:pt x="291335" y="506836"/>
                  <a:pt x="272520" y="487451"/>
                  <a:pt x="272520" y="463538"/>
                </a:cubicBezTo>
                <a:lnTo>
                  <a:pt x="272520" y="463538"/>
                </a:lnTo>
                <a:lnTo>
                  <a:pt x="272520" y="463538"/>
                </a:lnTo>
                <a:cubicBezTo>
                  <a:pt x="272520" y="439625"/>
                  <a:pt x="291335" y="420240"/>
                  <a:pt x="314545" y="420240"/>
                </a:cubicBezTo>
                <a:close/>
                <a:moveTo>
                  <a:pt x="594705" y="420239"/>
                </a:moveTo>
                <a:cubicBezTo>
                  <a:pt x="617915" y="420239"/>
                  <a:pt x="636730" y="439624"/>
                  <a:pt x="636730" y="463538"/>
                </a:cubicBezTo>
                <a:lnTo>
                  <a:pt x="636730" y="463538"/>
                </a:lnTo>
                <a:cubicBezTo>
                  <a:pt x="636730" y="487451"/>
                  <a:pt x="617915" y="506836"/>
                  <a:pt x="594705" y="506836"/>
                </a:cubicBezTo>
                <a:cubicBezTo>
                  <a:pt x="571495" y="506836"/>
                  <a:pt x="552680" y="487451"/>
                  <a:pt x="552680" y="463538"/>
                </a:cubicBezTo>
                <a:lnTo>
                  <a:pt x="552680" y="463538"/>
                </a:lnTo>
                <a:cubicBezTo>
                  <a:pt x="552680" y="439624"/>
                  <a:pt x="571495" y="420239"/>
                  <a:pt x="594705" y="420239"/>
                </a:cubicBezTo>
                <a:close/>
                <a:moveTo>
                  <a:pt x="877411" y="420239"/>
                </a:moveTo>
                <a:cubicBezTo>
                  <a:pt x="900621" y="420239"/>
                  <a:pt x="919436" y="439624"/>
                  <a:pt x="919436" y="463537"/>
                </a:cubicBezTo>
                <a:lnTo>
                  <a:pt x="919436" y="463537"/>
                </a:lnTo>
                <a:lnTo>
                  <a:pt x="919436" y="463537"/>
                </a:lnTo>
                <a:cubicBezTo>
                  <a:pt x="919436" y="487450"/>
                  <a:pt x="900621" y="506835"/>
                  <a:pt x="877411" y="506835"/>
                </a:cubicBezTo>
                <a:cubicBezTo>
                  <a:pt x="854201" y="506835"/>
                  <a:pt x="835386" y="487450"/>
                  <a:pt x="835386" y="463537"/>
                </a:cubicBezTo>
                <a:lnTo>
                  <a:pt x="835386" y="463537"/>
                </a:lnTo>
                <a:lnTo>
                  <a:pt x="835386" y="463537"/>
                </a:lnTo>
                <a:cubicBezTo>
                  <a:pt x="835386" y="439624"/>
                  <a:pt x="854201" y="420239"/>
                  <a:pt x="877411" y="420239"/>
                </a:cubicBezTo>
                <a:close/>
                <a:moveTo>
                  <a:pt x="1153751" y="420239"/>
                </a:moveTo>
                <a:cubicBezTo>
                  <a:pt x="1179070" y="420239"/>
                  <a:pt x="1199596" y="439624"/>
                  <a:pt x="1199596" y="463537"/>
                </a:cubicBezTo>
                <a:lnTo>
                  <a:pt x="1199596" y="463537"/>
                </a:lnTo>
                <a:lnTo>
                  <a:pt x="1199596" y="463537"/>
                </a:lnTo>
                <a:cubicBezTo>
                  <a:pt x="1199596" y="487450"/>
                  <a:pt x="1179070" y="506835"/>
                  <a:pt x="1153751" y="506835"/>
                </a:cubicBezTo>
                <a:cubicBezTo>
                  <a:pt x="1128432" y="506835"/>
                  <a:pt x="1107906" y="487450"/>
                  <a:pt x="1107906" y="463537"/>
                </a:cubicBezTo>
                <a:lnTo>
                  <a:pt x="1107906" y="463537"/>
                </a:lnTo>
                <a:lnTo>
                  <a:pt x="1107906" y="463537"/>
                </a:lnTo>
                <a:cubicBezTo>
                  <a:pt x="1107906" y="439624"/>
                  <a:pt x="1128432" y="420239"/>
                  <a:pt x="1153751" y="420239"/>
                </a:cubicBezTo>
                <a:close/>
                <a:moveTo>
                  <a:pt x="1430091" y="420238"/>
                </a:moveTo>
                <a:cubicBezTo>
                  <a:pt x="1453301" y="420238"/>
                  <a:pt x="1472116" y="439623"/>
                  <a:pt x="1472116" y="463536"/>
                </a:cubicBezTo>
                <a:lnTo>
                  <a:pt x="1472116" y="463537"/>
                </a:lnTo>
                <a:lnTo>
                  <a:pt x="1472116" y="463537"/>
                </a:lnTo>
                <a:cubicBezTo>
                  <a:pt x="1472116" y="487450"/>
                  <a:pt x="1453301" y="506835"/>
                  <a:pt x="1430091" y="506835"/>
                </a:cubicBezTo>
                <a:cubicBezTo>
                  <a:pt x="1406881" y="506835"/>
                  <a:pt x="1388066" y="487450"/>
                  <a:pt x="1388066" y="463537"/>
                </a:cubicBezTo>
                <a:lnTo>
                  <a:pt x="1388066" y="463537"/>
                </a:lnTo>
                <a:lnTo>
                  <a:pt x="1388066" y="463536"/>
                </a:lnTo>
                <a:cubicBezTo>
                  <a:pt x="1388066" y="439623"/>
                  <a:pt x="1406881" y="420238"/>
                  <a:pt x="1430091" y="420238"/>
                </a:cubicBezTo>
                <a:close/>
                <a:moveTo>
                  <a:pt x="177011" y="280161"/>
                </a:moveTo>
                <a:cubicBezTo>
                  <a:pt x="203034" y="280161"/>
                  <a:pt x="224129" y="298976"/>
                  <a:pt x="224129" y="322186"/>
                </a:cubicBezTo>
                <a:cubicBezTo>
                  <a:pt x="224129" y="345396"/>
                  <a:pt x="203034" y="364211"/>
                  <a:pt x="177011" y="364211"/>
                </a:cubicBezTo>
                <a:cubicBezTo>
                  <a:pt x="150988" y="364211"/>
                  <a:pt x="129893" y="345396"/>
                  <a:pt x="129893" y="322186"/>
                </a:cubicBezTo>
                <a:cubicBezTo>
                  <a:pt x="129893" y="298976"/>
                  <a:pt x="150988" y="280161"/>
                  <a:pt x="177011" y="280161"/>
                </a:cubicBezTo>
                <a:close/>
                <a:moveTo>
                  <a:pt x="454624" y="280161"/>
                </a:moveTo>
                <a:cubicBezTo>
                  <a:pt x="477834" y="280161"/>
                  <a:pt x="496649" y="298976"/>
                  <a:pt x="496649" y="322186"/>
                </a:cubicBezTo>
                <a:lnTo>
                  <a:pt x="496649" y="322186"/>
                </a:lnTo>
                <a:cubicBezTo>
                  <a:pt x="496649" y="345396"/>
                  <a:pt x="477834" y="364211"/>
                  <a:pt x="454624" y="364211"/>
                </a:cubicBezTo>
                <a:cubicBezTo>
                  <a:pt x="431414" y="364211"/>
                  <a:pt x="412599" y="345396"/>
                  <a:pt x="412599" y="322186"/>
                </a:cubicBezTo>
                <a:lnTo>
                  <a:pt x="412599" y="322186"/>
                </a:lnTo>
                <a:cubicBezTo>
                  <a:pt x="412599" y="298976"/>
                  <a:pt x="431414" y="280161"/>
                  <a:pt x="454624" y="280161"/>
                </a:cubicBezTo>
                <a:close/>
                <a:moveTo>
                  <a:pt x="736057" y="280161"/>
                </a:moveTo>
                <a:cubicBezTo>
                  <a:pt x="759970" y="280161"/>
                  <a:pt x="779355" y="298976"/>
                  <a:pt x="779355" y="322186"/>
                </a:cubicBezTo>
                <a:lnTo>
                  <a:pt x="779355" y="322186"/>
                </a:lnTo>
                <a:cubicBezTo>
                  <a:pt x="779355" y="345396"/>
                  <a:pt x="759970" y="364211"/>
                  <a:pt x="736057" y="364211"/>
                </a:cubicBezTo>
                <a:cubicBezTo>
                  <a:pt x="712144" y="364211"/>
                  <a:pt x="692759" y="345396"/>
                  <a:pt x="692759" y="322186"/>
                </a:cubicBezTo>
                <a:lnTo>
                  <a:pt x="692759" y="322186"/>
                </a:lnTo>
                <a:cubicBezTo>
                  <a:pt x="692759" y="298976"/>
                  <a:pt x="712144" y="280161"/>
                  <a:pt x="736057" y="280161"/>
                </a:cubicBezTo>
                <a:close/>
                <a:moveTo>
                  <a:pt x="1017492" y="280160"/>
                </a:moveTo>
                <a:cubicBezTo>
                  <a:pt x="1040702" y="280160"/>
                  <a:pt x="1059517" y="298975"/>
                  <a:pt x="1059517" y="322185"/>
                </a:cubicBezTo>
                <a:lnTo>
                  <a:pt x="1059517" y="322185"/>
                </a:lnTo>
                <a:lnTo>
                  <a:pt x="1059517" y="322186"/>
                </a:lnTo>
                <a:cubicBezTo>
                  <a:pt x="1059517" y="345395"/>
                  <a:pt x="1040702" y="364211"/>
                  <a:pt x="1017492" y="364211"/>
                </a:cubicBezTo>
                <a:cubicBezTo>
                  <a:pt x="994282" y="364211"/>
                  <a:pt x="975467" y="345395"/>
                  <a:pt x="975467" y="322186"/>
                </a:cubicBezTo>
                <a:lnTo>
                  <a:pt x="975467" y="322185"/>
                </a:lnTo>
                <a:lnTo>
                  <a:pt x="975467" y="322185"/>
                </a:lnTo>
                <a:cubicBezTo>
                  <a:pt x="975467" y="298975"/>
                  <a:pt x="994282" y="280160"/>
                  <a:pt x="1017492" y="280160"/>
                </a:cubicBezTo>
                <a:close/>
                <a:moveTo>
                  <a:pt x="1295104" y="280160"/>
                </a:moveTo>
                <a:cubicBezTo>
                  <a:pt x="1321127" y="280160"/>
                  <a:pt x="1342222" y="298975"/>
                  <a:pt x="1342222" y="322185"/>
                </a:cubicBezTo>
                <a:lnTo>
                  <a:pt x="1342222" y="322185"/>
                </a:lnTo>
                <a:lnTo>
                  <a:pt x="1342222" y="322185"/>
                </a:lnTo>
                <a:cubicBezTo>
                  <a:pt x="1342222" y="345395"/>
                  <a:pt x="1321127" y="364210"/>
                  <a:pt x="1295104" y="364210"/>
                </a:cubicBezTo>
                <a:cubicBezTo>
                  <a:pt x="1269081" y="364210"/>
                  <a:pt x="1247986" y="345395"/>
                  <a:pt x="1247986" y="322185"/>
                </a:cubicBezTo>
                <a:lnTo>
                  <a:pt x="1247986" y="322185"/>
                </a:lnTo>
                <a:lnTo>
                  <a:pt x="1247986" y="322185"/>
                </a:lnTo>
                <a:cubicBezTo>
                  <a:pt x="1247986" y="298975"/>
                  <a:pt x="1269081" y="280160"/>
                  <a:pt x="1295104" y="280160"/>
                </a:cubicBezTo>
                <a:close/>
                <a:moveTo>
                  <a:pt x="314545" y="140080"/>
                </a:moveTo>
                <a:cubicBezTo>
                  <a:pt x="337755" y="140080"/>
                  <a:pt x="356570" y="161175"/>
                  <a:pt x="356570" y="187198"/>
                </a:cubicBezTo>
                <a:lnTo>
                  <a:pt x="356570" y="187198"/>
                </a:lnTo>
                <a:cubicBezTo>
                  <a:pt x="356570" y="213221"/>
                  <a:pt x="337755" y="234316"/>
                  <a:pt x="314545" y="234316"/>
                </a:cubicBezTo>
                <a:cubicBezTo>
                  <a:pt x="291335" y="234316"/>
                  <a:pt x="272520" y="213221"/>
                  <a:pt x="272520" y="187198"/>
                </a:cubicBezTo>
                <a:lnTo>
                  <a:pt x="272520" y="187198"/>
                </a:lnTo>
                <a:cubicBezTo>
                  <a:pt x="272520" y="161175"/>
                  <a:pt x="291335" y="140080"/>
                  <a:pt x="314545" y="140080"/>
                </a:cubicBezTo>
                <a:close/>
                <a:moveTo>
                  <a:pt x="594705" y="140080"/>
                </a:moveTo>
                <a:cubicBezTo>
                  <a:pt x="617915" y="140080"/>
                  <a:pt x="636730" y="161175"/>
                  <a:pt x="636730" y="187197"/>
                </a:cubicBezTo>
                <a:lnTo>
                  <a:pt x="636730" y="187198"/>
                </a:lnTo>
                <a:lnTo>
                  <a:pt x="636730" y="187198"/>
                </a:lnTo>
                <a:cubicBezTo>
                  <a:pt x="636730" y="213221"/>
                  <a:pt x="617915" y="234316"/>
                  <a:pt x="594705" y="234316"/>
                </a:cubicBezTo>
                <a:cubicBezTo>
                  <a:pt x="571495" y="234316"/>
                  <a:pt x="552680" y="213221"/>
                  <a:pt x="552680" y="187198"/>
                </a:cubicBezTo>
                <a:lnTo>
                  <a:pt x="552680" y="187198"/>
                </a:lnTo>
                <a:lnTo>
                  <a:pt x="552680" y="187197"/>
                </a:lnTo>
                <a:cubicBezTo>
                  <a:pt x="552680" y="161175"/>
                  <a:pt x="571495" y="140080"/>
                  <a:pt x="594705" y="140080"/>
                </a:cubicBezTo>
                <a:close/>
                <a:moveTo>
                  <a:pt x="877411" y="140079"/>
                </a:moveTo>
                <a:cubicBezTo>
                  <a:pt x="900621" y="140079"/>
                  <a:pt x="919436" y="161174"/>
                  <a:pt x="919436" y="187197"/>
                </a:cubicBezTo>
                <a:lnTo>
                  <a:pt x="919436" y="187197"/>
                </a:lnTo>
                <a:lnTo>
                  <a:pt x="919436" y="187197"/>
                </a:lnTo>
                <a:cubicBezTo>
                  <a:pt x="919436" y="213220"/>
                  <a:pt x="900621" y="234315"/>
                  <a:pt x="877411" y="234315"/>
                </a:cubicBezTo>
                <a:cubicBezTo>
                  <a:pt x="854201" y="234315"/>
                  <a:pt x="835386" y="213220"/>
                  <a:pt x="835386" y="187197"/>
                </a:cubicBezTo>
                <a:lnTo>
                  <a:pt x="835386" y="187197"/>
                </a:lnTo>
                <a:lnTo>
                  <a:pt x="835386" y="187197"/>
                </a:lnTo>
                <a:cubicBezTo>
                  <a:pt x="835386" y="161174"/>
                  <a:pt x="854201" y="140079"/>
                  <a:pt x="877411" y="140079"/>
                </a:cubicBezTo>
                <a:close/>
                <a:moveTo>
                  <a:pt x="1153751" y="140079"/>
                </a:moveTo>
                <a:cubicBezTo>
                  <a:pt x="1179070" y="140079"/>
                  <a:pt x="1199596" y="161174"/>
                  <a:pt x="1199596" y="187197"/>
                </a:cubicBezTo>
                <a:lnTo>
                  <a:pt x="1199596" y="187197"/>
                </a:lnTo>
                <a:lnTo>
                  <a:pt x="1199596" y="187197"/>
                </a:lnTo>
                <a:cubicBezTo>
                  <a:pt x="1199596" y="213220"/>
                  <a:pt x="1179070" y="234315"/>
                  <a:pt x="1153751" y="234315"/>
                </a:cubicBezTo>
                <a:cubicBezTo>
                  <a:pt x="1128432" y="234315"/>
                  <a:pt x="1107906" y="213220"/>
                  <a:pt x="1107906" y="187197"/>
                </a:cubicBezTo>
                <a:lnTo>
                  <a:pt x="1107906" y="187197"/>
                </a:lnTo>
                <a:lnTo>
                  <a:pt x="1107906" y="187197"/>
                </a:lnTo>
                <a:cubicBezTo>
                  <a:pt x="1107906" y="161174"/>
                  <a:pt x="1128432" y="140079"/>
                  <a:pt x="1153751" y="140079"/>
                </a:cubicBezTo>
                <a:close/>
                <a:moveTo>
                  <a:pt x="454624" y="1"/>
                </a:moveTo>
                <a:cubicBezTo>
                  <a:pt x="477834" y="1"/>
                  <a:pt x="496649" y="20527"/>
                  <a:pt x="496649" y="45846"/>
                </a:cubicBezTo>
                <a:lnTo>
                  <a:pt x="496649" y="45846"/>
                </a:lnTo>
                <a:cubicBezTo>
                  <a:pt x="496649" y="71165"/>
                  <a:pt x="477834" y="91691"/>
                  <a:pt x="454624" y="91691"/>
                </a:cubicBezTo>
                <a:cubicBezTo>
                  <a:pt x="431414" y="91691"/>
                  <a:pt x="412599" y="71165"/>
                  <a:pt x="412599" y="45846"/>
                </a:cubicBezTo>
                <a:lnTo>
                  <a:pt x="412599" y="45846"/>
                </a:lnTo>
                <a:cubicBezTo>
                  <a:pt x="412599" y="20527"/>
                  <a:pt x="431414" y="1"/>
                  <a:pt x="454624" y="1"/>
                </a:cubicBezTo>
                <a:close/>
                <a:moveTo>
                  <a:pt x="736057" y="1"/>
                </a:moveTo>
                <a:cubicBezTo>
                  <a:pt x="759970" y="1"/>
                  <a:pt x="779355" y="20527"/>
                  <a:pt x="779355" y="45846"/>
                </a:cubicBezTo>
                <a:lnTo>
                  <a:pt x="779355" y="45846"/>
                </a:lnTo>
                <a:lnTo>
                  <a:pt x="779355" y="45846"/>
                </a:lnTo>
                <a:cubicBezTo>
                  <a:pt x="779355" y="71165"/>
                  <a:pt x="759970" y="91691"/>
                  <a:pt x="736057" y="91691"/>
                </a:cubicBezTo>
                <a:cubicBezTo>
                  <a:pt x="712144" y="91691"/>
                  <a:pt x="692759" y="71165"/>
                  <a:pt x="692759" y="45846"/>
                </a:cubicBezTo>
                <a:lnTo>
                  <a:pt x="692759" y="45846"/>
                </a:lnTo>
                <a:lnTo>
                  <a:pt x="692759" y="45846"/>
                </a:lnTo>
                <a:cubicBezTo>
                  <a:pt x="692759" y="20527"/>
                  <a:pt x="712144" y="1"/>
                  <a:pt x="736057" y="1"/>
                </a:cubicBezTo>
                <a:close/>
                <a:moveTo>
                  <a:pt x="1017492" y="0"/>
                </a:moveTo>
                <a:cubicBezTo>
                  <a:pt x="1040702" y="0"/>
                  <a:pt x="1059517" y="20526"/>
                  <a:pt x="1059517" y="45845"/>
                </a:cubicBezTo>
                <a:lnTo>
                  <a:pt x="1059517" y="45845"/>
                </a:lnTo>
                <a:lnTo>
                  <a:pt x="1059517" y="45845"/>
                </a:lnTo>
                <a:cubicBezTo>
                  <a:pt x="1059517" y="71164"/>
                  <a:pt x="1040702" y="91690"/>
                  <a:pt x="1017492" y="91690"/>
                </a:cubicBezTo>
                <a:cubicBezTo>
                  <a:pt x="994282" y="91690"/>
                  <a:pt x="975467" y="71164"/>
                  <a:pt x="975467" y="45845"/>
                </a:cubicBezTo>
                <a:lnTo>
                  <a:pt x="975467" y="45845"/>
                </a:lnTo>
                <a:lnTo>
                  <a:pt x="975467" y="45845"/>
                </a:lnTo>
                <a:cubicBezTo>
                  <a:pt x="975467" y="20526"/>
                  <a:pt x="994282" y="0"/>
                  <a:pt x="1017492" y="0"/>
                </a:cubicBezTo>
                <a:close/>
              </a:path>
            </a:pathLst>
          </a:cu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8" name="Google Shape;698;g3703774cff5_1_31"/>
          <p:cNvSpPr/>
          <p:nvPr/>
        </p:nvSpPr>
        <p:spPr>
          <a:xfrm>
            <a:off x="10024484" y="646601"/>
            <a:ext cx="1464755" cy="1474889"/>
          </a:xfrm>
          <a:custGeom>
            <a:avLst/>
            <a:gdLst/>
            <a:ahLst/>
            <a:cxnLst/>
            <a:rect l="l" t="t" r="r" b="b"/>
            <a:pathLst>
              <a:path w="1472116" h="1482301" extrusionOk="0">
                <a:moveTo>
                  <a:pt x="1017492" y="1398251"/>
                </a:moveTo>
                <a:cubicBezTo>
                  <a:pt x="1040702" y="1398251"/>
                  <a:pt x="1059517" y="1417066"/>
                  <a:pt x="1059517" y="1440276"/>
                </a:cubicBezTo>
                <a:cubicBezTo>
                  <a:pt x="1059517" y="1463486"/>
                  <a:pt x="1040702" y="1482301"/>
                  <a:pt x="1017492" y="1482301"/>
                </a:cubicBezTo>
                <a:cubicBezTo>
                  <a:pt x="994282" y="1482301"/>
                  <a:pt x="975467" y="1463486"/>
                  <a:pt x="975467" y="1440276"/>
                </a:cubicBezTo>
                <a:cubicBezTo>
                  <a:pt x="975467" y="1417066"/>
                  <a:pt x="994282" y="1398251"/>
                  <a:pt x="1017492" y="1398251"/>
                </a:cubicBezTo>
                <a:close/>
                <a:moveTo>
                  <a:pt x="736057" y="1398251"/>
                </a:moveTo>
                <a:cubicBezTo>
                  <a:pt x="759970" y="1398251"/>
                  <a:pt x="779355" y="1417066"/>
                  <a:pt x="779355" y="1440276"/>
                </a:cubicBezTo>
                <a:cubicBezTo>
                  <a:pt x="779355" y="1463486"/>
                  <a:pt x="759970" y="1482301"/>
                  <a:pt x="736057" y="1482301"/>
                </a:cubicBezTo>
                <a:cubicBezTo>
                  <a:pt x="712144" y="1482301"/>
                  <a:pt x="692759" y="1463486"/>
                  <a:pt x="692759" y="1440276"/>
                </a:cubicBezTo>
                <a:cubicBezTo>
                  <a:pt x="692759" y="1417066"/>
                  <a:pt x="712144" y="1398251"/>
                  <a:pt x="736057" y="1398251"/>
                </a:cubicBezTo>
                <a:close/>
                <a:moveTo>
                  <a:pt x="454624" y="1398251"/>
                </a:moveTo>
                <a:cubicBezTo>
                  <a:pt x="477834" y="1398251"/>
                  <a:pt x="496649" y="1417066"/>
                  <a:pt x="496649" y="1440276"/>
                </a:cubicBezTo>
                <a:cubicBezTo>
                  <a:pt x="496649" y="1463486"/>
                  <a:pt x="477834" y="1482301"/>
                  <a:pt x="454624" y="1482301"/>
                </a:cubicBezTo>
                <a:cubicBezTo>
                  <a:pt x="431414" y="1482301"/>
                  <a:pt x="412599" y="1463486"/>
                  <a:pt x="412599" y="1440276"/>
                </a:cubicBezTo>
                <a:cubicBezTo>
                  <a:pt x="412599" y="1417066"/>
                  <a:pt x="431414" y="1398251"/>
                  <a:pt x="454624" y="1398251"/>
                </a:cubicBezTo>
                <a:close/>
                <a:moveTo>
                  <a:pt x="1153751" y="1255624"/>
                </a:moveTo>
                <a:cubicBezTo>
                  <a:pt x="1179070" y="1255624"/>
                  <a:pt x="1199596" y="1275009"/>
                  <a:pt x="1199596" y="1298922"/>
                </a:cubicBezTo>
                <a:cubicBezTo>
                  <a:pt x="1199596" y="1322835"/>
                  <a:pt x="1179070" y="1342220"/>
                  <a:pt x="1153751" y="1342220"/>
                </a:cubicBezTo>
                <a:cubicBezTo>
                  <a:pt x="1128432" y="1342220"/>
                  <a:pt x="1107906" y="1322835"/>
                  <a:pt x="1107906" y="1298922"/>
                </a:cubicBezTo>
                <a:cubicBezTo>
                  <a:pt x="1107906" y="1275009"/>
                  <a:pt x="1128432" y="1255624"/>
                  <a:pt x="1153751" y="1255624"/>
                </a:cubicBezTo>
                <a:close/>
                <a:moveTo>
                  <a:pt x="877411" y="1255624"/>
                </a:moveTo>
                <a:cubicBezTo>
                  <a:pt x="900621" y="1255624"/>
                  <a:pt x="919436" y="1275009"/>
                  <a:pt x="919436" y="1298922"/>
                </a:cubicBezTo>
                <a:cubicBezTo>
                  <a:pt x="919436" y="1322835"/>
                  <a:pt x="900621" y="1342220"/>
                  <a:pt x="877411" y="1342220"/>
                </a:cubicBezTo>
                <a:cubicBezTo>
                  <a:pt x="854201" y="1342220"/>
                  <a:pt x="835386" y="1322835"/>
                  <a:pt x="835386" y="1298922"/>
                </a:cubicBezTo>
                <a:cubicBezTo>
                  <a:pt x="835386" y="1275009"/>
                  <a:pt x="854201" y="1255624"/>
                  <a:pt x="877411" y="1255624"/>
                </a:cubicBezTo>
                <a:close/>
                <a:moveTo>
                  <a:pt x="594705" y="1255624"/>
                </a:moveTo>
                <a:cubicBezTo>
                  <a:pt x="617915" y="1255624"/>
                  <a:pt x="636730" y="1275009"/>
                  <a:pt x="636730" y="1298922"/>
                </a:cubicBezTo>
                <a:cubicBezTo>
                  <a:pt x="636730" y="1322835"/>
                  <a:pt x="617915" y="1342220"/>
                  <a:pt x="594705" y="1342220"/>
                </a:cubicBezTo>
                <a:cubicBezTo>
                  <a:pt x="571495" y="1342220"/>
                  <a:pt x="552680" y="1322835"/>
                  <a:pt x="552680" y="1298922"/>
                </a:cubicBezTo>
                <a:cubicBezTo>
                  <a:pt x="552680" y="1275009"/>
                  <a:pt x="571495" y="1255624"/>
                  <a:pt x="594705" y="1255624"/>
                </a:cubicBezTo>
                <a:close/>
                <a:moveTo>
                  <a:pt x="314545" y="1255624"/>
                </a:moveTo>
                <a:cubicBezTo>
                  <a:pt x="337755" y="1255624"/>
                  <a:pt x="356570" y="1275009"/>
                  <a:pt x="356570" y="1298922"/>
                </a:cubicBezTo>
                <a:cubicBezTo>
                  <a:pt x="356570" y="1322835"/>
                  <a:pt x="337755" y="1342220"/>
                  <a:pt x="314545" y="1342220"/>
                </a:cubicBezTo>
                <a:cubicBezTo>
                  <a:pt x="291335" y="1342220"/>
                  <a:pt x="272520" y="1322835"/>
                  <a:pt x="272520" y="1298922"/>
                </a:cubicBezTo>
                <a:cubicBezTo>
                  <a:pt x="272520" y="1275009"/>
                  <a:pt x="291335" y="1255624"/>
                  <a:pt x="314545" y="1255624"/>
                </a:cubicBezTo>
                <a:close/>
                <a:moveTo>
                  <a:pt x="1295104" y="1115545"/>
                </a:moveTo>
                <a:cubicBezTo>
                  <a:pt x="1321127" y="1115545"/>
                  <a:pt x="1342222" y="1136640"/>
                  <a:pt x="1342222" y="1162663"/>
                </a:cubicBezTo>
                <a:cubicBezTo>
                  <a:pt x="1342222" y="1188686"/>
                  <a:pt x="1321127" y="1209781"/>
                  <a:pt x="1295104" y="1209781"/>
                </a:cubicBezTo>
                <a:cubicBezTo>
                  <a:pt x="1269081" y="1209781"/>
                  <a:pt x="1247986" y="1188686"/>
                  <a:pt x="1247986" y="1162663"/>
                </a:cubicBezTo>
                <a:cubicBezTo>
                  <a:pt x="1247986" y="1136640"/>
                  <a:pt x="1269081" y="1115545"/>
                  <a:pt x="1295104" y="1115545"/>
                </a:cubicBezTo>
                <a:close/>
                <a:moveTo>
                  <a:pt x="1017492" y="1115545"/>
                </a:moveTo>
                <a:cubicBezTo>
                  <a:pt x="1040702" y="1115545"/>
                  <a:pt x="1059517" y="1136640"/>
                  <a:pt x="1059517" y="1162663"/>
                </a:cubicBezTo>
                <a:cubicBezTo>
                  <a:pt x="1059517" y="1188686"/>
                  <a:pt x="1040702" y="1209781"/>
                  <a:pt x="1017492" y="1209781"/>
                </a:cubicBezTo>
                <a:cubicBezTo>
                  <a:pt x="994282" y="1209781"/>
                  <a:pt x="975467" y="1188686"/>
                  <a:pt x="975467" y="1162663"/>
                </a:cubicBezTo>
                <a:cubicBezTo>
                  <a:pt x="975467" y="1136640"/>
                  <a:pt x="994282" y="1115545"/>
                  <a:pt x="1017492" y="1115545"/>
                </a:cubicBezTo>
                <a:close/>
                <a:moveTo>
                  <a:pt x="736057" y="1115545"/>
                </a:moveTo>
                <a:cubicBezTo>
                  <a:pt x="759970" y="1115545"/>
                  <a:pt x="779355" y="1136640"/>
                  <a:pt x="779355" y="1162663"/>
                </a:cubicBezTo>
                <a:cubicBezTo>
                  <a:pt x="779355" y="1188686"/>
                  <a:pt x="759970" y="1209781"/>
                  <a:pt x="736057" y="1209781"/>
                </a:cubicBezTo>
                <a:cubicBezTo>
                  <a:pt x="712144" y="1209781"/>
                  <a:pt x="692759" y="1188686"/>
                  <a:pt x="692759" y="1162663"/>
                </a:cubicBezTo>
                <a:cubicBezTo>
                  <a:pt x="692759" y="1136640"/>
                  <a:pt x="712144" y="1115545"/>
                  <a:pt x="736057" y="1115545"/>
                </a:cubicBezTo>
                <a:close/>
                <a:moveTo>
                  <a:pt x="454624" y="1115545"/>
                </a:moveTo>
                <a:cubicBezTo>
                  <a:pt x="477834" y="1115545"/>
                  <a:pt x="496649" y="1136640"/>
                  <a:pt x="496649" y="1162663"/>
                </a:cubicBezTo>
                <a:cubicBezTo>
                  <a:pt x="496649" y="1188686"/>
                  <a:pt x="477834" y="1209781"/>
                  <a:pt x="454624" y="1209781"/>
                </a:cubicBezTo>
                <a:cubicBezTo>
                  <a:pt x="431414" y="1209781"/>
                  <a:pt x="412599" y="1188686"/>
                  <a:pt x="412599" y="1162663"/>
                </a:cubicBezTo>
                <a:cubicBezTo>
                  <a:pt x="412599" y="1136640"/>
                  <a:pt x="431414" y="1115545"/>
                  <a:pt x="454624" y="1115545"/>
                </a:cubicBezTo>
                <a:close/>
                <a:moveTo>
                  <a:pt x="177011" y="1115545"/>
                </a:moveTo>
                <a:cubicBezTo>
                  <a:pt x="203034" y="1115545"/>
                  <a:pt x="224129" y="1136640"/>
                  <a:pt x="224129" y="1162663"/>
                </a:cubicBezTo>
                <a:cubicBezTo>
                  <a:pt x="224129" y="1188686"/>
                  <a:pt x="203034" y="1209781"/>
                  <a:pt x="177011" y="1209781"/>
                </a:cubicBezTo>
                <a:cubicBezTo>
                  <a:pt x="150988" y="1209781"/>
                  <a:pt x="129893" y="1188686"/>
                  <a:pt x="129893" y="1162663"/>
                </a:cubicBezTo>
                <a:cubicBezTo>
                  <a:pt x="129893" y="1136640"/>
                  <a:pt x="150988" y="1115545"/>
                  <a:pt x="177011" y="1115545"/>
                </a:cubicBezTo>
                <a:close/>
                <a:moveTo>
                  <a:pt x="1430091" y="985652"/>
                </a:moveTo>
                <a:cubicBezTo>
                  <a:pt x="1453301" y="985652"/>
                  <a:pt x="1472116" y="1004467"/>
                  <a:pt x="1472116" y="1027677"/>
                </a:cubicBezTo>
                <a:cubicBezTo>
                  <a:pt x="1472116" y="1050887"/>
                  <a:pt x="1453301" y="1069702"/>
                  <a:pt x="1430091" y="1069702"/>
                </a:cubicBezTo>
                <a:cubicBezTo>
                  <a:pt x="1406881" y="1069702"/>
                  <a:pt x="1388066" y="1050887"/>
                  <a:pt x="1388066" y="1027677"/>
                </a:cubicBezTo>
                <a:cubicBezTo>
                  <a:pt x="1388066" y="1004467"/>
                  <a:pt x="1406881" y="985652"/>
                  <a:pt x="1430091" y="985652"/>
                </a:cubicBezTo>
                <a:close/>
                <a:moveTo>
                  <a:pt x="1153751" y="985652"/>
                </a:moveTo>
                <a:cubicBezTo>
                  <a:pt x="1179070" y="985652"/>
                  <a:pt x="1199596" y="1004467"/>
                  <a:pt x="1199596" y="1027677"/>
                </a:cubicBezTo>
                <a:cubicBezTo>
                  <a:pt x="1199596" y="1050887"/>
                  <a:pt x="1179070" y="1069702"/>
                  <a:pt x="1153751" y="1069702"/>
                </a:cubicBezTo>
                <a:cubicBezTo>
                  <a:pt x="1128432" y="1069702"/>
                  <a:pt x="1107906" y="1050887"/>
                  <a:pt x="1107906" y="1027677"/>
                </a:cubicBezTo>
                <a:cubicBezTo>
                  <a:pt x="1107906" y="1004467"/>
                  <a:pt x="1128432" y="985652"/>
                  <a:pt x="1153751" y="985652"/>
                </a:cubicBezTo>
                <a:close/>
                <a:moveTo>
                  <a:pt x="877411" y="985652"/>
                </a:moveTo>
                <a:cubicBezTo>
                  <a:pt x="900621" y="985652"/>
                  <a:pt x="919436" y="1004467"/>
                  <a:pt x="919436" y="1027677"/>
                </a:cubicBezTo>
                <a:cubicBezTo>
                  <a:pt x="919436" y="1050887"/>
                  <a:pt x="900621" y="1069702"/>
                  <a:pt x="877411" y="1069702"/>
                </a:cubicBezTo>
                <a:cubicBezTo>
                  <a:pt x="854201" y="1069702"/>
                  <a:pt x="835386" y="1050887"/>
                  <a:pt x="835386" y="1027677"/>
                </a:cubicBezTo>
                <a:cubicBezTo>
                  <a:pt x="835386" y="1004467"/>
                  <a:pt x="854201" y="985652"/>
                  <a:pt x="877411" y="985652"/>
                </a:cubicBezTo>
                <a:close/>
                <a:moveTo>
                  <a:pt x="594705" y="985652"/>
                </a:moveTo>
                <a:cubicBezTo>
                  <a:pt x="617915" y="985652"/>
                  <a:pt x="636730" y="1004467"/>
                  <a:pt x="636730" y="1027677"/>
                </a:cubicBezTo>
                <a:cubicBezTo>
                  <a:pt x="636730" y="1050887"/>
                  <a:pt x="617915" y="1069702"/>
                  <a:pt x="594705" y="1069702"/>
                </a:cubicBezTo>
                <a:cubicBezTo>
                  <a:pt x="571495" y="1069702"/>
                  <a:pt x="552680" y="1050887"/>
                  <a:pt x="552680" y="1027677"/>
                </a:cubicBezTo>
                <a:cubicBezTo>
                  <a:pt x="552680" y="1004467"/>
                  <a:pt x="571495" y="985652"/>
                  <a:pt x="594705" y="985652"/>
                </a:cubicBezTo>
                <a:close/>
                <a:moveTo>
                  <a:pt x="314545" y="985652"/>
                </a:moveTo>
                <a:cubicBezTo>
                  <a:pt x="337755" y="985652"/>
                  <a:pt x="356570" y="1004467"/>
                  <a:pt x="356570" y="1027677"/>
                </a:cubicBezTo>
                <a:cubicBezTo>
                  <a:pt x="356570" y="1050887"/>
                  <a:pt x="337755" y="1069702"/>
                  <a:pt x="314545" y="1069702"/>
                </a:cubicBezTo>
                <a:cubicBezTo>
                  <a:pt x="291335" y="1069702"/>
                  <a:pt x="272520" y="1050887"/>
                  <a:pt x="272520" y="1027677"/>
                </a:cubicBezTo>
                <a:cubicBezTo>
                  <a:pt x="272520" y="1004467"/>
                  <a:pt x="291335" y="985652"/>
                  <a:pt x="314545" y="985652"/>
                </a:cubicBezTo>
                <a:close/>
                <a:moveTo>
                  <a:pt x="42025" y="985652"/>
                </a:moveTo>
                <a:cubicBezTo>
                  <a:pt x="65235" y="985652"/>
                  <a:pt x="84050" y="1004467"/>
                  <a:pt x="84050" y="1027677"/>
                </a:cubicBezTo>
                <a:cubicBezTo>
                  <a:pt x="84050" y="1050887"/>
                  <a:pt x="65235" y="1069702"/>
                  <a:pt x="42025" y="1069702"/>
                </a:cubicBezTo>
                <a:cubicBezTo>
                  <a:pt x="18815" y="1069702"/>
                  <a:pt x="0" y="1050887"/>
                  <a:pt x="0" y="1027677"/>
                </a:cubicBezTo>
                <a:cubicBezTo>
                  <a:pt x="0" y="1004467"/>
                  <a:pt x="18815" y="985652"/>
                  <a:pt x="42025" y="985652"/>
                </a:cubicBezTo>
                <a:close/>
                <a:moveTo>
                  <a:pt x="1295104" y="843025"/>
                </a:moveTo>
                <a:cubicBezTo>
                  <a:pt x="1321127" y="843025"/>
                  <a:pt x="1342222" y="861840"/>
                  <a:pt x="1342222" y="885050"/>
                </a:cubicBezTo>
                <a:cubicBezTo>
                  <a:pt x="1342222" y="908260"/>
                  <a:pt x="1321127" y="927075"/>
                  <a:pt x="1295104" y="927075"/>
                </a:cubicBezTo>
                <a:cubicBezTo>
                  <a:pt x="1269081" y="927075"/>
                  <a:pt x="1247986" y="908260"/>
                  <a:pt x="1247986" y="885050"/>
                </a:cubicBezTo>
                <a:cubicBezTo>
                  <a:pt x="1247986" y="861840"/>
                  <a:pt x="1269081" y="843025"/>
                  <a:pt x="1295104" y="843025"/>
                </a:cubicBezTo>
                <a:close/>
                <a:moveTo>
                  <a:pt x="1017492" y="843025"/>
                </a:moveTo>
                <a:cubicBezTo>
                  <a:pt x="1040702" y="843025"/>
                  <a:pt x="1059517" y="861840"/>
                  <a:pt x="1059517" y="885050"/>
                </a:cubicBezTo>
                <a:cubicBezTo>
                  <a:pt x="1059517" y="908260"/>
                  <a:pt x="1040702" y="927075"/>
                  <a:pt x="1017492" y="927075"/>
                </a:cubicBezTo>
                <a:cubicBezTo>
                  <a:pt x="994282" y="927075"/>
                  <a:pt x="975467" y="908260"/>
                  <a:pt x="975467" y="885050"/>
                </a:cubicBezTo>
                <a:cubicBezTo>
                  <a:pt x="975467" y="861840"/>
                  <a:pt x="994282" y="843025"/>
                  <a:pt x="1017492" y="843025"/>
                </a:cubicBezTo>
                <a:close/>
                <a:moveTo>
                  <a:pt x="736057" y="843025"/>
                </a:moveTo>
                <a:cubicBezTo>
                  <a:pt x="759970" y="843025"/>
                  <a:pt x="779355" y="861840"/>
                  <a:pt x="779355" y="885050"/>
                </a:cubicBezTo>
                <a:cubicBezTo>
                  <a:pt x="779355" y="908260"/>
                  <a:pt x="759970" y="927075"/>
                  <a:pt x="736057" y="927075"/>
                </a:cubicBezTo>
                <a:cubicBezTo>
                  <a:pt x="712144" y="927075"/>
                  <a:pt x="692759" y="908260"/>
                  <a:pt x="692759" y="885050"/>
                </a:cubicBezTo>
                <a:cubicBezTo>
                  <a:pt x="692759" y="861840"/>
                  <a:pt x="712144" y="843025"/>
                  <a:pt x="736057" y="843025"/>
                </a:cubicBezTo>
                <a:close/>
                <a:moveTo>
                  <a:pt x="454624" y="843025"/>
                </a:moveTo>
                <a:cubicBezTo>
                  <a:pt x="477834" y="843025"/>
                  <a:pt x="496649" y="861840"/>
                  <a:pt x="496649" y="885050"/>
                </a:cubicBezTo>
                <a:cubicBezTo>
                  <a:pt x="496649" y="908260"/>
                  <a:pt x="477834" y="927075"/>
                  <a:pt x="454624" y="927075"/>
                </a:cubicBezTo>
                <a:cubicBezTo>
                  <a:pt x="431414" y="927075"/>
                  <a:pt x="412599" y="908260"/>
                  <a:pt x="412599" y="885050"/>
                </a:cubicBezTo>
                <a:cubicBezTo>
                  <a:pt x="412599" y="861840"/>
                  <a:pt x="431414" y="843025"/>
                  <a:pt x="454624" y="843025"/>
                </a:cubicBezTo>
                <a:close/>
                <a:moveTo>
                  <a:pt x="177011" y="843025"/>
                </a:moveTo>
                <a:cubicBezTo>
                  <a:pt x="203034" y="843025"/>
                  <a:pt x="224129" y="861840"/>
                  <a:pt x="224129" y="885050"/>
                </a:cubicBezTo>
                <a:cubicBezTo>
                  <a:pt x="224129" y="908260"/>
                  <a:pt x="203034" y="927075"/>
                  <a:pt x="177011" y="927075"/>
                </a:cubicBezTo>
                <a:cubicBezTo>
                  <a:pt x="150988" y="927075"/>
                  <a:pt x="129893" y="908260"/>
                  <a:pt x="129893" y="885050"/>
                </a:cubicBezTo>
                <a:cubicBezTo>
                  <a:pt x="129893" y="861840"/>
                  <a:pt x="150988" y="843025"/>
                  <a:pt x="177011" y="843025"/>
                </a:cubicBezTo>
                <a:close/>
                <a:moveTo>
                  <a:pt x="877411" y="702946"/>
                </a:moveTo>
                <a:cubicBezTo>
                  <a:pt x="900621" y="702946"/>
                  <a:pt x="919436" y="721761"/>
                  <a:pt x="919436" y="744971"/>
                </a:cubicBezTo>
                <a:cubicBezTo>
                  <a:pt x="919436" y="768181"/>
                  <a:pt x="900621" y="786996"/>
                  <a:pt x="877411" y="786996"/>
                </a:cubicBezTo>
                <a:cubicBezTo>
                  <a:pt x="854201" y="786996"/>
                  <a:pt x="835386" y="768181"/>
                  <a:pt x="835386" y="744971"/>
                </a:cubicBezTo>
                <a:cubicBezTo>
                  <a:pt x="835386" y="721761"/>
                  <a:pt x="854201" y="702946"/>
                  <a:pt x="877411" y="702946"/>
                </a:cubicBezTo>
                <a:close/>
                <a:moveTo>
                  <a:pt x="594705" y="702946"/>
                </a:moveTo>
                <a:cubicBezTo>
                  <a:pt x="617915" y="702946"/>
                  <a:pt x="636730" y="721761"/>
                  <a:pt x="636730" y="744971"/>
                </a:cubicBezTo>
                <a:cubicBezTo>
                  <a:pt x="636730" y="768181"/>
                  <a:pt x="617915" y="786996"/>
                  <a:pt x="594705" y="786996"/>
                </a:cubicBezTo>
                <a:cubicBezTo>
                  <a:pt x="571495" y="786996"/>
                  <a:pt x="552680" y="768181"/>
                  <a:pt x="552680" y="744971"/>
                </a:cubicBezTo>
                <a:cubicBezTo>
                  <a:pt x="552680" y="721761"/>
                  <a:pt x="571495" y="702946"/>
                  <a:pt x="594705" y="702946"/>
                </a:cubicBezTo>
                <a:close/>
                <a:moveTo>
                  <a:pt x="314545" y="702946"/>
                </a:moveTo>
                <a:cubicBezTo>
                  <a:pt x="337755" y="702946"/>
                  <a:pt x="356570" y="721761"/>
                  <a:pt x="356570" y="744971"/>
                </a:cubicBezTo>
                <a:cubicBezTo>
                  <a:pt x="356570" y="768181"/>
                  <a:pt x="337755" y="786996"/>
                  <a:pt x="314545" y="786996"/>
                </a:cubicBezTo>
                <a:cubicBezTo>
                  <a:pt x="291335" y="786996"/>
                  <a:pt x="272520" y="768181"/>
                  <a:pt x="272520" y="744971"/>
                </a:cubicBezTo>
                <a:cubicBezTo>
                  <a:pt x="272520" y="721761"/>
                  <a:pt x="291335" y="702946"/>
                  <a:pt x="314545" y="702946"/>
                </a:cubicBezTo>
                <a:close/>
                <a:moveTo>
                  <a:pt x="42025" y="702946"/>
                </a:moveTo>
                <a:cubicBezTo>
                  <a:pt x="65235" y="702946"/>
                  <a:pt x="84050" y="721761"/>
                  <a:pt x="84050" y="744971"/>
                </a:cubicBezTo>
                <a:cubicBezTo>
                  <a:pt x="84050" y="768181"/>
                  <a:pt x="65235" y="786996"/>
                  <a:pt x="42025" y="786996"/>
                </a:cubicBezTo>
                <a:cubicBezTo>
                  <a:pt x="18815" y="786996"/>
                  <a:pt x="0" y="768181"/>
                  <a:pt x="0" y="744971"/>
                </a:cubicBezTo>
                <a:cubicBezTo>
                  <a:pt x="0" y="721761"/>
                  <a:pt x="18815" y="702946"/>
                  <a:pt x="42025" y="702946"/>
                </a:cubicBezTo>
                <a:close/>
                <a:moveTo>
                  <a:pt x="1153751" y="702946"/>
                </a:moveTo>
                <a:cubicBezTo>
                  <a:pt x="1179070" y="702946"/>
                  <a:pt x="1199596" y="721761"/>
                  <a:pt x="1199596" y="744971"/>
                </a:cubicBezTo>
                <a:cubicBezTo>
                  <a:pt x="1199596" y="768181"/>
                  <a:pt x="1179070" y="786996"/>
                  <a:pt x="1153751" y="786996"/>
                </a:cubicBezTo>
                <a:cubicBezTo>
                  <a:pt x="1128432" y="786996"/>
                  <a:pt x="1107906" y="768181"/>
                  <a:pt x="1107906" y="744971"/>
                </a:cubicBezTo>
                <a:cubicBezTo>
                  <a:pt x="1107906" y="721761"/>
                  <a:pt x="1128432" y="702946"/>
                  <a:pt x="1153751" y="702946"/>
                </a:cubicBezTo>
                <a:close/>
                <a:moveTo>
                  <a:pt x="1430091" y="702946"/>
                </a:moveTo>
                <a:cubicBezTo>
                  <a:pt x="1453301" y="702946"/>
                  <a:pt x="1472116" y="721761"/>
                  <a:pt x="1472116" y="744971"/>
                </a:cubicBezTo>
                <a:cubicBezTo>
                  <a:pt x="1472116" y="768181"/>
                  <a:pt x="1453301" y="786996"/>
                  <a:pt x="1430091" y="786996"/>
                </a:cubicBezTo>
                <a:cubicBezTo>
                  <a:pt x="1406881" y="786996"/>
                  <a:pt x="1388066" y="768181"/>
                  <a:pt x="1388066" y="744971"/>
                </a:cubicBezTo>
                <a:cubicBezTo>
                  <a:pt x="1388066" y="721761"/>
                  <a:pt x="1406881" y="702946"/>
                  <a:pt x="1430091" y="702946"/>
                </a:cubicBezTo>
                <a:close/>
                <a:moveTo>
                  <a:pt x="1295104" y="562865"/>
                </a:moveTo>
                <a:cubicBezTo>
                  <a:pt x="1321127" y="562865"/>
                  <a:pt x="1342222" y="581680"/>
                  <a:pt x="1342222" y="604890"/>
                </a:cubicBezTo>
                <a:lnTo>
                  <a:pt x="1342222" y="604890"/>
                </a:lnTo>
                <a:cubicBezTo>
                  <a:pt x="1342222" y="628100"/>
                  <a:pt x="1321127" y="646915"/>
                  <a:pt x="1295104" y="646915"/>
                </a:cubicBezTo>
                <a:cubicBezTo>
                  <a:pt x="1269081" y="646915"/>
                  <a:pt x="1247986" y="628100"/>
                  <a:pt x="1247986" y="604890"/>
                </a:cubicBezTo>
                <a:lnTo>
                  <a:pt x="1247986" y="604890"/>
                </a:lnTo>
                <a:cubicBezTo>
                  <a:pt x="1247986" y="581680"/>
                  <a:pt x="1269081" y="562865"/>
                  <a:pt x="1295104" y="562865"/>
                </a:cubicBezTo>
                <a:close/>
                <a:moveTo>
                  <a:pt x="1017492" y="562865"/>
                </a:moveTo>
                <a:cubicBezTo>
                  <a:pt x="1040702" y="562865"/>
                  <a:pt x="1059517" y="581681"/>
                  <a:pt x="1059517" y="604890"/>
                </a:cubicBezTo>
                <a:cubicBezTo>
                  <a:pt x="1059517" y="628100"/>
                  <a:pt x="1040702" y="646915"/>
                  <a:pt x="1017492" y="646915"/>
                </a:cubicBezTo>
                <a:cubicBezTo>
                  <a:pt x="994282" y="646915"/>
                  <a:pt x="975467" y="628100"/>
                  <a:pt x="975467" y="604890"/>
                </a:cubicBezTo>
                <a:cubicBezTo>
                  <a:pt x="975467" y="581681"/>
                  <a:pt x="994282" y="562865"/>
                  <a:pt x="1017492" y="562865"/>
                </a:cubicBezTo>
                <a:close/>
                <a:moveTo>
                  <a:pt x="736057" y="562865"/>
                </a:moveTo>
                <a:cubicBezTo>
                  <a:pt x="759970" y="562865"/>
                  <a:pt x="779355" y="581681"/>
                  <a:pt x="779355" y="604890"/>
                </a:cubicBezTo>
                <a:cubicBezTo>
                  <a:pt x="779355" y="628100"/>
                  <a:pt x="759970" y="646915"/>
                  <a:pt x="736057" y="646915"/>
                </a:cubicBezTo>
                <a:cubicBezTo>
                  <a:pt x="712144" y="646915"/>
                  <a:pt x="692759" y="628100"/>
                  <a:pt x="692759" y="604890"/>
                </a:cubicBezTo>
                <a:cubicBezTo>
                  <a:pt x="692759" y="581681"/>
                  <a:pt x="712144" y="562865"/>
                  <a:pt x="736057" y="562865"/>
                </a:cubicBezTo>
                <a:close/>
                <a:moveTo>
                  <a:pt x="454624" y="562865"/>
                </a:moveTo>
                <a:cubicBezTo>
                  <a:pt x="477834" y="562865"/>
                  <a:pt x="496649" y="581681"/>
                  <a:pt x="496649" y="604890"/>
                </a:cubicBezTo>
                <a:cubicBezTo>
                  <a:pt x="496649" y="628100"/>
                  <a:pt x="477834" y="646915"/>
                  <a:pt x="454624" y="646915"/>
                </a:cubicBezTo>
                <a:cubicBezTo>
                  <a:pt x="431414" y="646915"/>
                  <a:pt x="412599" y="628100"/>
                  <a:pt x="412599" y="604890"/>
                </a:cubicBezTo>
                <a:cubicBezTo>
                  <a:pt x="412599" y="581681"/>
                  <a:pt x="431414" y="562865"/>
                  <a:pt x="454624" y="562865"/>
                </a:cubicBezTo>
                <a:close/>
                <a:moveTo>
                  <a:pt x="177011" y="562865"/>
                </a:moveTo>
                <a:cubicBezTo>
                  <a:pt x="203034" y="562865"/>
                  <a:pt x="224129" y="581681"/>
                  <a:pt x="224129" y="604890"/>
                </a:cubicBezTo>
                <a:cubicBezTo>
                  <a:pt x="224129" y="628100"/>
                  <a:pt x="203034" y="646915"/>
                  <a:pt x="177011" y="646915"/>
                </a:cubicBezTo>
                <a:cubicBezTo>
                  <a:pt x="150988" y="646915"/>
                  <a:pt x="129893" y="628100"/>
                  <a:pt x="129893" y="604890"/>
                </a:cubicBezTo>
                <a:cubicBezTo>
                  <a:pt x="129893" y="581681"/>
                  <a:pt x="150988" y="562865"/>
                  <a:pt x="177011" y="562865"/>
                </a:cubicBezTo>
                <a:close/>
                <a:moveTo>
                  <a:pt x="42025" y="420240"/>
                </a:moveTo>
                <a:cubicBezTo>
                  <a:pt x="65235" y="420240"/>
                  <a:pt x="84050" y="439625"/>
                  <a:pt x="84050" y="463538"/>
                </a:cubicBezTo>
                <a:cubicBezTo>
                  <a:pt x="84050" y="487451"/>
                  <a:pt x="65235" y="506836"/>
                  <a:pt x="42025" y="506836"/>
                </a:cubicBezTo>
                <a:cubicBezTo>
                  <a:pt x="18815" y="506836"/>
                  <a:pt x="0" y="487451"/>
                  <a:pt x="0" y="463538"/>
                </a:cubicBezTo>
                <a:cubicBezTo>
                  <a:pt x="0" y="439625"/>
                  <a:pt x="18815" y="420240"/>
                  <a:pt x="42025" y="420240"/>
                </a:cubicBezTo>
                <a:close/>
                <a:moveTo>
                  <a:pt x="314545" y="420240"/>
                </a:moveTo>
                <a:cubicBezTo>
                  <a:pt x="337755" y="420240"/>
                  <a:pt x="356570" y="439625"/>
                  <a:pt x="356570" y="463538"/>
                </a:cubicBezTo>
                <a:lnTo>
                  <a:pt x="356570" y="463538"/>
                </a:lnTo>
                <a:lnTo>
                  <a:pt x="356570" y="463538"/>
                </a:lnTo>
                <a:cubicBezTo>
                  <a:pt x="356570" y="487451"/>
                  <a:pt x="337755" y="506836"/>
                  <a:pt x="314545" y="506836"/>
                </a:cubicBezTo>
                <a:cubicBezTo>
                  <a:pt x="291335" y="506836"/>
                  <a:pt x="272520" y="487451"/>
                  <a:pt x="272520" y="463538"/>
                </a:cubicBezTo>
                <a:lnTo>
                  <a:pt x="272520" y="463538"/>
                </a:lnTo>
                <a:lnTo>
                  <a:pt x="272520" y="463538"/>
                </a:lnTo>
                <a:cubicBezTo>
                  <a:pt x="272520" y="439625"/>
                  <a:pt x="291335" y="420240"/>
                  <a:pt x="314545" y="420240"/>
                </a:cubicBezTo>
                <a:close/>
                <a:moveTo>
                  <a:pt x="594705" y="420239"/>
                </a:moveTo>
                <a:cubicBezTo>
                  <a:pt x="617915" y="420239"/>
                  <a:pt x="636730" y="439624"/>
                  <a:pt x="636730" y="463538"/>
                </a:cubicBezTo>
                <a:lnTo>
                  <a:pt x="636730" y="463538"/>
                </a:lnTo>
                <a:cubicBezTo>
                  <a:pt x="636730" y="487451"/>
                  <a:pt x="617915" y="506836"/>
                  <a:pt x="594705" y="506836"/>
                </a:cubicBezTo>
                <a:cubicBezTo>
                  <a:pt x="571495" y="506836"/>
                  <a:pt x="552680" y="487451"/>
                  <a:pt x="552680" y="463538"/>
                </a:cubicBezTo>
                <a:lnTo>
                  <a:pt x="552680" y="463538"/>
                </a:lnTo>
                <a:cubicBezTo>
                  <a:pt x="552680" y="439624"/>
                  <a:pt x="571495" y="420239"/>
                  <a:pt x="594705" y="420239"/>
                </a:cubicBezTo>
                <a:close/>
                <a:moveTo>
                  <a:pt x="877411" y="420239"/>
                </a:moveTo>
                <a:cubicBezTo>
                  <a:pt x="900621" y="420239"/>
                  <a:pt x="919436" y="439624"/>
                  <a:pt x="919436" y="463537"/>
                </a:cubicBezTo>
                <a:lnTo>
                  <a:pt x="919436" y="463537"/>
                </a:lnTo>
                <a:lnTo>
                  <a:pt x="919436" y="463537"/>
                </a:lnTo>
                <a:cubicBezTo>
                  <a:pt x="919436" y="487450"/>
                  <a:pt x="900621" y="506835"/>
                  <a:pt x="877411" y="506835"/>
                </a:cubicBezTo>
                <a:cubicBezTo>
                  <a:pt x="854201" y="506835"/>
                  <a:pt x="835386" y="487450"/>
                  <a:pt x="835386" y="463537"/>
                </a:cubicBezTo>
                <a:lnTo>
                  <a:pt x="835386" y="463537"/>
                </a:lnTo>
                <a:lnTo>
                  <a:pt x="835386" y="463537"/>
                </a:lnTo>
                <a:cubicBezTo>
                  <a:pt x="835386" y="439624"/>
                  <a:pt x="854201" y="420239"/>
                  <a:pt x="877411" y="420239"/>
                </a:cubicBezTo>
                <a:close/>
                <a:moveTo>
                  <a:pt x="1153751" y="420239"/>
                </a:moveTo>
                <a:cubicBezTo>
                  <a:pt x="1179070" y="420239"/>
                  <a:pt x="1199596" y="439624"/>
                  <a:pt x="1199596" y="463537"/>
                </a:cubicBezTo>
                <a:lnTo>
                  <a:pt x="1199596" y="463537"/>
                </a:lnTo>
                <a:lnTo>
                  <a:pt x="1199596" y="463537"/>
                </a:lnTo>
                <a:cubicBezTo>
                  <a:pt x="1199596" y="487450"/>
                  <a:pt x="1179070" y="506835"/>
                  <a:pt x="1153751" y="506835"/>
                </a:cubicBezTo>
                <a:cubicBezTo>
                  <a:pt x="1128432" y="506835"/>
                  <a:pt x="1107906" y="487450"/>
                  <a:pt x="1107906" y="463537"/>
                </a:cubicBezTo>
                <a:lnTo>
                  <a:pt x="1107906" y="463537"/>
                </a:lnTo>
                <a:lnTo>
                  <a:pt x="1107906" y="463537"/>
                </a:lnTo>
                <a:cubicBezTo>
                  <a:pt x="1107906" y="439624"/>
                  <a:pt x="1128432" y="420239"/>
                  <a:pt x="1153751" y="420239"/>
                </a:cubicBezTo>
                <a:close/>
                <a:moveTo>
                  <a:pt x="1430091" y="420238"/>
                </a:moveTo>
                <a:cubicBezTo>
                  <a:pt x="1453301" y="420238"/>
                  <a:pt x="1472116" y="439623"/>
                  <a:pt x="1472116" y="463536"/>
                </a:cubicBezTo>
                <a:lnTo>
                  <a:pt x="1472116" y="463537"/>
                </a:lnTo>
                <a:lnTo>
                  <a:pt x="1472116" y="463537"/>
                </a:lnTo>
                <a:cubicBezTo>
                  <a:pt x="1472116" y="487450"/>
                  <a:pt x="1453301" y="506835"/>
                  <a:pt x="1430091" y="506835"/>
                </a:cubicBezTo>
                <a:cubicBezTo>
                  <a:pt x="1406881" y="506835"/>
                  <a:pt x="1388066" y="487450"/>
                  <a:pt x="1388066" y="463537"/>
                </a:cubicBezTo>
                <a:lnTo>
                  <a:pt x="1388066" y="463537"/>
                </a:lnTo>
                <a:lnTo>
                  <a:pt x="1388066" y="463536"/>
                </a:lnTo>
                <a:cubicBezTo>
                  <a:pt x="1388066" y="439623"/>
                  <a:pt x="1406881" y="420238"/>
                  <a:pt x="1430091" y="420238"/>
                </a:cubicBezTo>
                <a:close/>
                <a:moveTo>
                  <a:pt x="177011" y="280161"/>
                </a:moveTo>
                <a:cubicBezTo>
                  <a:pt x="203034" y="280161"/>
                  <a:pt x="224129" y="298976"/>
                  <a:pt x="224129" y="322186"/>
                </a:cubicBezTo>
                <a:cubicBezTo>
                  <a:pt x="224129" y="345396"/>
                  <a:pt x="203034" y="364211"/>
                  <a:pt x="177011" y="364211"/>
                </a:cubicBezTo>
                <a:cubicBezTo>
                  <a:pt x="150988" y="364211"/>
                  <a:pt x="129893" y="345396"/>
                  <a:pt x="129893" y="322186"/>
                </a:cubicBezTo>
                <a:cubicBezTo>
                  <a:pt x="129893" y="298976"/>
                  <a:pt x="150988" y="280161"/>
                  <a:pt x="177011" y="280161"/>
                </a:cubicBezTo>
                <a:close/>
                <a:moveTo>
                  <a:pt x="454624" y="280161"/>
                </a:moveTo>
                <a:cubicBezTo>
                  <a:pt x="477834" y="280161"/>
                  <a:pt x="496649" y="298976"/>
                  <a:pt x="496649" y="322186"/>
                </a:cubicBezTo>
                <a:lnTo>
                  <a:pt x="496649" y="322186"/>
                </a:lnTo>
                <a:cubicBezTo>
                  <a:pt x="496649" y="345396"/>
                  <a:pt x="477834" y="364211"/>
                  <a:pt x="454624" y="364211"/>
                </a:cubicBezTo>
                <a:cubicBezTo>
                  <a:pt x="431414" y="364211"/>
                  <a:pt x="412599" y="345396"/>
                  <a:pt x="412599" y="322186"/>
                </a:cubicBezTo>
                <a:lnTo>
                  <a:pt x="412599" y="322186"/>
                </a:lnTo>
                <a:cubicBezTo>
                  <a:pt x="412599" y="298976"/>
                  <a:pt x="431414" y="280161"/>
                  <a:pt x="454624" y="280161"/>
                </a:cubicBezTo>
                <a:close/>
                <a:moveTo>
                  <a:pt x="736057" y="280161"/>
                </a:moveTo>
                <a:cubicBezTo>
                  <a:pt x="759970" y="280161"/>
                  <a:pt x="779355" y="298976"/>
                  <a:pt x="779355" y="322186"/>
                </a:cubicBezTo>
                <a:lnTo>
                  <a:pt x="779355" y="322186"/>
                </a:lnTo>
                <a:cubicBezTo>
                  <a:pt x="779355" y="345396"/>
                  <a:pt x="759970" y="364211"/>
                  <a:pt x="736057" y="364211"/>
                </a:cubicBezTo>
                <a:cubicBezTo>
                  <a:pt x="712144" y="364211"/>
                  <a:pt x="692759" y="345396"/>
                  <a:pt x="692759" y="322186"/>
                </a:cubicBezTo>
                <a:lnTo>
                  <a:pt x="692759" y="322186"/>
                </a:lnTo>
                <a:cubicBezTo>
                  <a:pt x="692759" y="298976"/>
                  <a:pt x="712144" y="280161"/>
                  <a:pt x="736057" y="280161"/>
                </a:cubicBezTo>
                <a:close/>
                <a:moveTo>
                  <a:pt x="1017492" y="280160"/>
                </a:moveTo>
                <a:cubicBezTo>
                  <a:pt x="1040702" y="280160"/>
                  <a:pt x="1059517" y="298975"/>
                  <a:pt x="1059517" y="322185"/>
                </a:cubicBezTo>
                <a:lnTo>
                  <a:pt x="1059517" y="322185"/>
                </a:lnTo>
                <a:lnTo>
                  <a:pt x="1059517" y="322186"/>
                </a:lnTo>
                <a:cubicBezTo>
                  <a:pt x="1059517" y="345395"/>
                  <a:pt x="1040702" y="364211"/>
                  <a:pt x="1017492" y="364211"/>
                </a:cubicBezTo>
                <a:cubicBezTo>
                  <a:pt x="994282" y="364211"/>
                  <a:pt x="975467" y="345395"/>
                  <a:pt x="975467" y="322186"/>
                </a:cubicBezTo>
                <a:lnTo>
                  <a:pt x="975467" y="322185"/>
                </a:lnTo>
                <a:lnTo>
                  <a:pt x="975467" y="322185"/>
                </a:lnTo>
                <a:cubicBezTo>
                  <a:pt x="975467" y="298975"/>
                  <a:pt x="994282" y="280160"/>
                  <a:pt x="1017492" y="280160"/>
                </a:cubicBezTo>
                <a:close/>
                <a:moveTo>
                  <a:pt x="1295104" y="280160"/>
                </a:moveTo>
                <a:cubicBezTo>
                  <a:pt x="1321127" y="280160"/>
                  <a:pt x="1342222" y="298975"/>
                  <a:pt x="1342222" y="322185"/>
                </a:cubicBezTo>
                <a:lnTo>
                  <a:pt x="1342222" y="322185"/>
                </a:lnTo>
                <a:lnTo>
                  <a:pt x="1342222" y="322185"/>
                </a:lnTo>
                <a:cubicBezTo>
                  <a:pt x="1342222" y="345395"/>
                  <a:pt x="1321127" y="364210"/>
                  <a:pt x="1295104" y="364210"/>
                </a:cubicBezTo>
                <a:cubicBezTo>
                  <a:pt x="1269081" y="364210"/>
                  <a:pt x="1247986" y="345395"/>
                  <a:pt x="1247986" y="322185"/>
                </a:cubicBezTo>
                <a:lnTo>
                  <a:pt x="1247986" y="322185"/>
                </a:lnTo>
                <a:lnTo>
                  <a:pt x="1247986" y="322185"/>
                </a:lnTo>
                <a:cubicBezTo>
                  <a:pt x="1247986" y="298975"/>
                  <a:pt x="1269081" y="280160"/>
                  <a:pt x="1295104" y="280160"/>
                </a:cubicBezTo>
                <a:close/>
                <a:moveTo>
                  <a:pt x="314545" y="140080"/>
                </a:moveTo>
                <a:cubicBezTo>
                  <a:pt x="337755" y="140080"/>
                  <a:pt x="356570" y="161175"/>
                  <a:pt x="356570" y="187198"/>
                </a:cubicBezTo>
                <a:lnTo>
                  <a:pt x="356570" y="187198"/>
                </a:lnTo>
                <a:cubicBezTo>
                  <a:pt x="356570" y="213221"/>
                  <a:pt x="337755" y="234316"/>
                  <a:pt x="314545" y="234316"/>
                </a:cubicBezTo>
                <a:cubicBezTo>
                  <a:pt x="291335" y="234316"/>
                  <a:pt x="272520" y="213221"/>
                  <a:pt x="272520" y="187198"/>
                </a:cubicBezTo>
                <a:lnTo>
                  <a:pt x="272520" y="187198"/>
                </a:lnTo>
                <a:cubicBezTo>
                  <a:pt x="272520" y="161175"/>
                  <a:pt x="291335" y="140080"/>
                  <a:pt x="314545" y="140080"/>
                </a:cubicBezTo>
                <a:close/>
                <a:moveTo>
                  <a:pt x="594705" y="140080"/>
                </a:moveTo>
                <a:cubicBezTo>
                  <a:pt x="617915" y="140080"/>
                  <a:pt x="636730" y="161175"/>
                  <a:pt x="636730" y="187197"/>
                </a:cubicBezTo>
                <a:lnTo>
                  <a:pt x="636730" y="187198"/>
                </a:lnTo>
                <a:lnTo>
                  <a:pt x="636730" y="187198"/>
                </a:lnTo>
                <a:cubicBezTo>
                  <a:pt x="636730" y="213221"/>
                  <a:pt x="617915" y="234316"/>
                  <a:pt x="594705" y="234316"/>
                </a:cubicBezTo>
                <a:cubicBezTo>
                  <a:pt x="571495" y="234316"/>
                  <a:pt x="552680" y="213221"/>
                  <a:pt x="552680" y="187198"/>
                </a:cubicBezTo>
                <a:lnTo>
                  <a:pt x="552680" y="187198"/>
                </a:lnTo>
                <a:lnTo>
                  <a:pt x="552680" y="187197"/>
                </a:lnTo>
                <a:cubicBezTo>
                  <a:pt x="552680" y="161175"/>
                  <a:pt x="571495" y="140080"/>
                  <a:pt x="594705" y="140080"/>
                </a:cubicBezTo>
                <a:close/>
                <a:moveTo>
                  <a:pt x="877411" y="140079"/>
                </a:moveTo>
                <a:cubicBezTo>
                  <a:pt x="900621" y="140079"/>
                  <a:pt x="919436" y="161174"/>
                  <a:pt x="919436" y="187197"/>
                </a:cubicBezTo>
                <a:lnTo>
                  <a:pt x="919436" y="187197"/>
                </a:lnTo>
                <a:lnTo>
                  <a:pt x="919436" y="187197"/>
                </a:lnTo>
                <a:cubicBezTo>
                  <a:pt x="919436" y="213220"/>
                  <a:pt x="900621" y="234315"/>
                  <a:pt x="877411" y="234315"/>
                </a:cubicBezTo>
                <a:cubicBezTo>
                  <a:pt x="854201" y="234315"/>
                  <a:pt x="835386" y="213220"/>
                  <a:pt x="835386" y="187197"/>
                </a:cubicBezTo>
                <a:lnTo>
                  <a:pt x="835386" y="187197"/>
                </a:lnTo>
                <a:lnTo>
                  <a:pt x="835386" y="187197"/>
                </a:lnTo>
                <a:cubicBezTo>
                  <a:pt x="835386" y="161174"/>
                  <a:pt x="854201" y="140079"/>
                  <a:pt x="877411" y="140079"/>
                </a:cubicBezTo>
                <a:close/>
                <a:moveTo>
                  <a:pt x="1153751" y="140079"/>
                </a:moveTo>
                <a:cubicBezTo>
                  <a:pt x="1179070" y="140079"/>
                  <a:pt x="1199596" y="161174"/>
                  <a:pt x="1199596" y="187197"/>
                </a:cubicBezTo>
                <a:lnTo>
                  <a:pt x="1199596" y="187197"/>
                </a:lnTo>
                <a:lnTo>
                  <a:pt x="1199596" y="187197"/>
                </a:lnTo>
                <a:cubicBezTo>
                  <a:pt x="1199596" y="213220"/>
                  <a:pt x="1179070" y="234315"/>
                  <a:pt x="1153751" y="234315"/>
                </a:cubicBezTo>
                <a:cubicBezTo>
                  <a:pt x="1128432" y="234315"/>
                  <a:pt x="1107906" y="213220"/>
                  <a:pt x="1107906" y="187197"/>
                </a:cubicBezTo>
                <a:lnTo>
                  <a:pt x="1107906" y="187197"/>
                </a:lnTo>
                <a:lnTo>
                  <a:pt x="1107906" y="187197"/>
                </a:lnTo>
                <a:cubicBezTo>
                  <a:pt x="1107906" y="161174"/>
                  <a:pt x="1128432" y="140079"/>
                  <a:pt x="1153751" y="140079"/>
                </a:cubicBezTo>
                <a:close/>
                <a:moveTo>
                  <a:pt x="454624" y="1"/>
                </a:moveTo>
                <a:cubicBezTo>
                  <a:pt x="477834" y="1"/>
                  <a:pt x="496649" y="20527"/>
                  <a:pt x="496649" y="45846"/>
                </a:cubicBezTo>
                <a:lnTo>
                  <a:pt x="496649" y="45846"/>
                </a:lnTo>
                <a:cubicBezTo>
                  <a:pt x="496649" y="71165"/>
                  <a:pt x="477834" y="91691"/>
                  <a:pt x="454624" y="91691"/>
                </a:cubicBezTo>
                <a:cubicBezTo>
                  <a:pt x="431414" y="91691"/>
                  <a:pt x="412599" y="71165"/>
                  <a:pt x="412599" y="45846"/>
                </a:cubicBezTo>
                <a:lnTo>
                  <a:pt x="412599" y="45846"/>
                </a:lnTo>
                <a:cubicBezTo>
                  <a:pt x="412599" y="20527"/>
                  <a:pt x="431414" y="1"/>
                  <a:pt x="454624" y="1"/>
                </a:cubicBezTo>
                <a:close/>
                <a:moveTo>
                  <a:pt x="736057" y="1"/>
                </a:moveTo>
                <a:cubicBezTo>
                  <a:pt x="759970" y="1"/>
                  <a:pt x="779355" y="20527"/>
                  <a:pt x="779355" y="45846"/>
                </a:cubicBezTo>
                <a:lnTo>
                  <a:pt x="779355" y="45846"/>
                </a:lnTo>
                <a:lnTo>
                  <a:pt x="779355" y="45846"/>
                </a:lnTo>
                <a:cubicBezTo>
                  <a:pt x="779355" y="71165"/>
                  <a:pt x="759970" y="91691"/>
                  <a:pt x="736057" y="91691"/>
                </a:cubicBezTo>
                <a:cubicBezTo>
                  <a:pt x="712144" y="91691"/>
                  <a:pt x="692759" y="71165"/>
                  <a:pt x="692759" y="45846"/>
                </a:cubicBezTo>
                <a:lnTo>
                  <a:pt x="692759" y="45846"/>
                </a:lnTo>
                <a:lnTo>
                  <a:pt x="692759" y="45846"/>
                </a:lnTo>
                <a:cubicBezTo>
                  <a:pt x="692759" y="20527"/>
                  <a:pt x="712144" y="1"/>
                  <a:pt x="736057" y="1"/>
                </a:cubicBezTo>
                <a:close/>
                <a:moveTo>
                  <a:pt x="1017492" y="0"/>
                </a:moveTo>
                <a:cubicBezTo>
                  <a:pt x="1040702" y="0"/>
                  <a:pt x="1059517" y="20526"/>
                  <a:pt x="1059517" y="45845"/>
                </a:cubicBezTo>
                <a:lnTo>
                  <a:pt x="1059517" y="45845"/>
                </a:lnTo>
                <a:lnTo>
                  <a:pt x="1059517" y="45845"/>
                </a:lnTo>
                <a:cubicBezTo>
                  <a:pt x="1059517" y="71164"/>
                  <a:pt x="1040702" y="91690"/>
                  <a:pt x="1017492" y="91690"/>
                </a:cubicBezTo>
                <a:cubicBezTo>
                  <a:pt x="994282" y="91690"/>
                  <a:pt x="975467" y="71164"/>
                  <a:pt x="975467" y="45845"/>
                </a:cubicBezTo>
                <a:lnTo>
                  <a:pt x="975467" y="45845"/>
                </a:lnTo>
                <a:lnTo>
                  <a:pt x="975467" y="45845"/>
                </a:lnTo>
                <a:cubicBezTo>
                  <a:pt x="975467" y="20526"/>
                  <a:pt x="994282" y="0"/>
                  <a:pt x="1017492" y="0"/>
                </a:cubicBezTo>
                <a:close/>
              </a:path>
            </a:pathLst>
          </a:cu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9" name="Google Shape;699;g3703774cff5_1_31"/>
          <p:cNvSpPr/>
          <p:nvPr/>
        </p:nvSpPr>
        <p:spPr>
          <a:xfrm>
            <a:off x="10556082" y="5310188"/>
            <a:ext cx="1635919" cy="1547813"/>
          </a:xfrm>
          <a:custGeom>
            <a:avLst/>
            <a:gdLst/>
            <a:ahLst/>
            <a:cxnLst/>
            <a:rect l="l" t="t" r="r" b="b"/>
            <a:pathLst>
              <a:path w="1635919" h="1547813" extrusionOk="0">
                <a:moveTo>
                  <a:pt x="1085850" y="0"/>
                </a:moveTo>
                <a:cubicBezTo>
                  <a:pt x="1273256" y="0"/>
                  <a:pt x="1449573" y="47511"/>
                  <a:pt x="1603430" y="131152"/>
                </a:cubicBezTo>
                <a:lnTo>
                  <a:pt x="1635919" y="150904"/>
                </a:lnTo>
                <a:lnTo>
                  <a:pt x="1635919" y="1547813"/>
                </a:lnTo>
                <a:lnTo>
                  <a:pt x="103719" y="1547813"/>
                </a:lnTo>
                <a:lnTo>
                  <a:pt x="85332" y="1509615"/>
                </a:lnTo>
                <a:cubicBezTo>
                  <a:pt x="30385" y="1379611"/>
                  <a:pt x="0" y="1236679"/>
                  <a:pt x="0" y="1086644"/>
                </a:cubicBezTo>
                <a:cubicBezTo>
                  <a:pt x="0" y="486507"/>
                  <a:pt x="486152" y="0"/>
                  <a:pt x="1085850" y="0"/>
                </a:cubicBezTo>
                <a:close/>
              </a:path>
            </a:pathLst>
          </a:custGeom>
          <a:solidFill>
            <a:srgbClr val="15608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0" name="Google Shape;700;g3703774cff5_1_31"/>
          <p:cNvSpPr/>
          <p:nvPr/>
        </p:nvSpPr>
        <p:spPr>
          <a:xfrm>
            <a:off x="3164062" y="3268088"/>
            <a:ext cx="491400" cy="491400"/>
          </a:xfrm>
          <a:prstGeom prst="ellipse">
            <a:avLst/>
          </a:prstGeom>
          <a:solidFill>
            <a:srgbClr val="005789"/>
          </a:solidFill>
          <a:ln>
            <a:noFill/>
          </a:ln>
          <a:effectLst>
            <a:outerShdw blurRad="304800" dist="190500" dir="7200000" algn="ctr" rotWithShape="0">
              <a:srgbClr val="000000">
                <a:alpha val="184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1" name="Google Shape;701;g3703774cff5_1_31"/>
          <p:cNvSpPr/>
          <p:nvPr/>
        </p:nvSpPr>
        <p:spPr>
          <a:xfrm>
            <a:off x="4037140" y="3268088"/>
            <a:ext cx="491400" cy="491400"/>
          </a:xfrm>
          <a:prstGeom prst="ellipse">
            <a:avLst/>
          </a:prstGeom>
          <a:solidFill>
            <a:srgbClr val="005789"/>
          </a:solidFill>
          <a:ln>
            <a:noFill/>
          </a:ln>
          <a:effectLst>
            <a:outerShdw blurRad="304800" dist="190500" dir="7200000" algn="ctr" rotWithShape="0">
              <a:srgbClr val="000000">
                <a:alpha val="184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2" name="Google Shape;702;g3703774cff5_1_31"/>
          <p:cNvSpPr/>
          <p:nvPr/>
        </p:nvSpPr>
        <p:spPr>
          <a:xfrm>
            <a:off x="4910242" y="3268088"/>
            <a:ext cx="491400" cy="491400"/>
          </a:xfrm>
          <a:prstGeom prst="ellipse">
            <a:avLst/>
          </a:prstGeom>
          <a:solidFill>
            <a:srgbClr val="005789"/>
          </a:solidFill>
          <a:ln>
            <a:noFill/>
          </a:ln>
          <a:effectLst>
            <a:outerShdw blurRad="304800" dist="190500" dir="7200000" algn="ctr" rotWithShape="0">
              <a:srgbClr val="000000">
                <a:alpha val="1843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 descr="A logo with a black background&#10;&#10;AI-generated content may be incorrect."/>
          <p:cNvPicPr preferRelativeResize="0"/>
          <p:nvPr/>
        </p:nvPicPr>
        <p:blipFill rotWithShape="1">
          <a:blip r:embed="rId3">
            <a:alphaModFix/>
          </a:blip>
          <a:srcRect l="10451" t="27446" r="11129" b="27673"/>
          <a:stretch/>
        </p:blipFill>
        <p:spPr>
          <a:xfrm>
            <a:off x="96963" y="86544"/>
            <a:ext cx="1290189" cy="415351"/>
          </a:xfrm>
          <a:prstGeom prst="rect">
            <a:avLst/>
          </a:prstGeom>
          <a:noFill/>
          <a:ln>
            <a:noFill/>
          </a:ln>
        </p:spPr>
      </p:pic>
      <p:sp>
        <p:nvSpPr>
          <p:cNvPr id="143" name="Google Shape;143;p3"/>
          <p:cNvSpPr/>
          <p:nvPr/>
        </p:nvSpPr>
        <p:spPr>
          <a:xfrm>
            <a:off x="3277052" y="270700"/>
            <a:ext cx="56379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CHE COSE’ MOSAIC?</a:t>
            </a:r>
            <a:endParaRPr sz="5000" b="1">
              <a:solidFill>
                <a:srgbClr val="0C0C0C"/>
              </a:solidFill>
              <a:latin typeface="Barlow"/>
              <a:ea typeface="Barlow"/>
              <a:cs typeface="Barlow"/>
              <a:sym typeface="Barlow"/>
            </a:endParaRPr>
          </a:p>
          <a:p>
            <a:pPr marL="0" lvl="0" indent="0" algn="ctr" rtl="0">
              <a:lnSpc>
                <a:spcPct val="150000"/>
              </a:lnSpc>
              <a:spcBef>
                <a:spcPts val="0"/>
              </a:spcBef>
              <a:spcAft>
                <a:spcPts val="0"/>
              </a:spcAft>
              <a:buClr>
                <a:schemeClr val="dk1"/>
              </a:buClr>
              <a:buSzPts val="1200"/>
              <a:buFont typeface="Arial"/>
              <a:buNone/>
            </a:pPr>
            <a:r>
              <a:rPr lang="en-US" sz="1500" b="1">
                <a:solidFill>
                  <a:srgbClr val="7F7F7F"/>
                </a:solidFill>
                <a:latin typeface="Barlow"/>
                <a:ea typeface="Barlow"/>
                <a:cs typeface="Barlow"/>
                <a:sym typeface="Barlow"/>
              </a:rPr>
              <a:t>Mastering job-Oriented Skills in Arts &amp; crafts thanks to Inclusive Centres of vocational excellence</a:t>
            </a:r>
            <a:endParaRPr sz="5000" b="1">
              <a:solidFill>
                <a:srgbClr val="0C0C0C"/>
              </a:solidFill>
              <a:latin typeface="Barlow"/>
              <a:ea typeface="Barlow"/>
              <a:cs typeface="Barlow"/>
              <a:sym typeface="Barlow"/>
            </a:endParaRPr>
          </a:p>
        </p:txBody>
      </p:sp>
      <p:sp>
        <p:nvSpPr>
          <p:cNvPr id="144" name="Google Shape;144;p3"/>
          <p:cNvSpPr/>
          <p:nvPr/>
        </p:nvSpPr>
        <p:spPr>
          <a:xfrm>
            <a:off x="321675" y="2070950"/>
            <a:ext cx="2529600" cy="40704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700">
                <a:solidFill>
                  <a:srgbClr val="7F7F7F"/>
                </a:solidFill>
                <a:latin typeface="Barlow"/>
                <a:ea typeface="Barlow"/>
                <a:cs typeface="Barlow"/>
                <a:sym typeface="Barlow"/>
              </a:rPr>
              <a:t>Il primo progetto nell’ambito dell’azione CoVEs del programma Erasmus Plus  </a:t>
            </a:r>
            <a:r>
              <a:rPr lang="en-US" sz="1700" b="1">
                <a:solidFill>
                  <a:srgbClr val="7F7F7F"/>
                </a:solidFill>
                <a:latin typeface="Barlow"/>
                <a:ea typeface="Barlow"/>
                <a:cs typeface="Barlow"/>
                <a:sym typeface="Barlow"/>
              </a:rPr>
              <a:t>incentrato sulle sfide professionali e sociali che deve affrontare il settore dell’artigianato artistico e tradizionale</a:t>
            </a:r>
            <a:r>
              <a:rPr lang="en-US" sz="1700">
                <a:solidFill>
                  <a:srgbClr val="7F7F7F"/>
                </a:solidFill>
                <a:latin typeface="Barlow"/>
                <a:ea typeface="Barlow"/>
                <a:cs typeface="Barlow"/>
                <a:sym typeface="Barlow"/>
              </a:rPr>
              <a:t>  nelle seguenti aree:</a:t>
            </a:r>
            <a:endParaRPr sz="170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300">
              <a:solidFill>
                <a:srgbClr val="7F7F7F"/>
              </a:solidFill>
              <a:latin typeface="Barlow"/>
              <a:ea typeface="Barlow"/>
              <a:cs typeface="Barlow"/>
              <a:sym typeface="Barlow"/>
            </a:endParaRPr>
          </a:p>
        </p:txBody>
      </p:sp>
      <p:grpSp>
        <p:nvGrpSpPr>
          <p:cNvPr id="145" name="Google Shape;145;p3"/>
          <p:cNvGrpSpPr/>
          <p:nvPr/>
        </p:nvGrpSpPr>
        <p:grpSpPr>
          <a:xfrm>
            <a:off x="9182118" y="0"/>
            <a:ext cx="3009892" cy="2996499"/>
            <a:chOff x="9839009" y="0"/>
            <a:chExt cx="2352991" cy="2342523"/>
          </a:xfrm>
        </p:grpSpPr>
        <p:sp>
          <p:nvSpPr>
            <p:cNvPr id="146" name="Google Shape;146;p3"/>
            <p:cNvSpPr/>
            <p:nvPr/>
          </p:nvSpPr>
          <p:spPr>
            <a:xfrm>
              <a:off x="10619851" y="0"/>
              <a:ext cx="782934" cy="785028"/>
            </a:xfrm>
            <a:prstGeom prst="rect">
              <a:avLst/>
            </a:pr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3"/>
            <p:cNvSpPr/>
            <p:nvPr/>
          </p:nvSpPr>
          <p:spPr>
            <a:xfrm>
              <a:off x="11402785" y="785028"/>
              <a:ext cx="780842" cy="778747"/>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3"/>
            <p:cNvSpPr/>
            <p:nvPr/>
          </p:nvSpPr>
          <p:spPr>
            <a:xfrm>
              <a:off x="10793603" y="175846"/>
              <a:ext cx="429149" cy="429149"/>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3"/>
            <p:cNvSpPr/>
            <p:nvPr/>
          </p:nvSpPr>
          <p:spPr>
            <a:xfrm>
              <a:off x="10619851" y="1563776"/>
              <a:ext cx="782934" cy="778747"/>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3"/>
            <p:cNvSpPr/>
            <p:nvPr/>
          </p:nvSpPr>
          <p:spPr>
            <a:xfrm>
              <a:off x="9839009" y="785028"/>
              <a:ext cx="780842" cy="778747"/>
            </a:xfrm>
            <a:custGeom>
              <a:avLst/>
              <a:gdLst/>
              <a:ahLst/>
              <a:cxnLst/>
              <a:rect l="l" t="t" r="r" b="b"/>
              <a:pathLst>
                <a:path w="373" h="372" extrusionOk="0">
                  <a:moveTo>
                    <a:pt x="0" y="372"/>
                  </a:moveTo>
                  <a:lnTo>
                    <a:pt x="0" y="372"/>
                  </a:lnTo>
                  <a:lnTo>
                    <a:pt x="373" y="372"/>
                  </a:lnTo>
                  <a:lnTo>
                    <a:pt x="373" y="0"/>
                  </a:lnTo>
                  <a:lnTo>
                    <a:pt x="373" y="0"/>
                  </a:lnTo>
                  <a:lnTo>
                    <a:pt x="0" y="372"/>
                  </a:lnTo>
                  <a:close/>
                </a:path>
              </a:pathLst>
            </a:cu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3"/>
            <p:cNvSpPr/>
            <p:nvPr/>
          </p:nvSpPr>
          <p:spPr>
            <a:xfrm>
              <a:off x="9839009" y="1563776"/>
              <a:ext cx="780842" cy="778747"/>
            </a:xfrm>
            <a:custGeom>
              <a:avLst/>
              <a:gdLst/>
              <a:ahLst/>
              <a:cxnLst/>
              <a:rect l="l" t="t" r="r" b="b"/>
              <a:pathLst>
                <a:path w="156" h="156" extrusionOk="0">
                  <a:moveTo>
                    <a:pt x="156" y="0"/>
                  </a:moveTo>
                  <a:cubicBezTo>
                    <a:pt x="156" y="2"/>
                    <a:pt x="156" y="3"/>
                    <a:pt x="156" y="4"/>
                  </a:cubicBezTo>
                  <a:cubicBezTo>
                    <a:pt x="156" y="47"/>
                    <a:pt x="121" y="82"/>
                    <a:pt x="78" y="82"/>
                  </a:cubicBezTo>
                  <a:cubicBezTo>
                    <a:pt x="35" y="82"/>
                    <a:pt x="0" y="47"/>
                    <a:pt x="0" y="4"/>
                  </a:cubicBezTo>
                  <a:cubicBezTo>
                    <a:pt x="0" y="3"/>
                    <a:pt x="0" y="2"/>
                    <a:pt x="0" y="0"/>
                  </a:cubicBezTo>
                  <a:cubicBezTo>
                    <a:pt x="0" y="0"/>
                    <a:pt x="0" y="0"/>
                    <a:pt x="0" y="0"/>
                  </a:cubicBezTo>
                  <a:cubicBezTo>
                    <a:pt x="0" y="156"/>
                    <a:pt x="0" y="156"/>
                    <a:pt x="0" y="156"/>
                  </a:cubicBezTo>
                  <a:cubicBezTo>
                    <a:pt x="156" y="156"/>
                    <a:pt x="156" y="156"/>
                    <a:pt x="156" y="156"/>
                  </a:cubicBezTo>
                  <a:cubicBezTo>
                    <a:pt x="156" y="0"/>
                    <a:pt x="156" y="0"/>
                    <a:pt x="156" y="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3"/>
            <p:cNvSpPr/>
            <p:nvPr/>
          </p:nvSpPr>
          <p:spPr>
            <a:xfrm>
              <a:off x="11499082" y="879231"/>
              <a:ext cx="588248" cy="588248"/>
            </a:xfrm>
            <a:prstGeom prst="ellipse">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3"/>
            <p:cNvSpPr/>
            <p:nvPr/>
          </p:nvSpPr>
          <p:spPr>
            <a:xfrm>
              <a:off x="11402785" y="504512"/>
              <a:ext cx="789215" cy="280517"/>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3"/>
            <p:cNvSpPr/>
            <p:nvPr/>
          </p:nvSpPr>
          <p:spPr>
            <a:xfrm>
              <a:off x="11402785" y="234462"/>
              <a:ext cx="789215" cy="27423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55" name="Google Shape;155;p3"/>
          <p:cNvGrpSpPr/>
          <p:nvPr/>
        </p:nvGrpSpPr>
        <p:grpSpPr>
          <a:xfrm>
            <a:off x="41945" y="5623277"/>
            <a:ext cx="2625211" cy="2469445"/>
            <a:chOff x="9525" y="3938588"/>
            <a:chExt cx="3103563" cy="2919412"/>
          </a:xfrm>
        </p:grpSpPr>
        <p:sp>
          <p:nvSpPr>
            <p:cNvPr id="156" name="Google Shape;156;p3"/>
            <p:cNvSpPr/>
            <p:nvPr/>
          </p:nvSpPr>
          <p:spPr>
            <a:xfrm>
              <a:off x="1658938" y="3938588"/>
              <a:ext cx="1454150" cy="1455737"/>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3"/>
            <p:cNvSpPr/>
            <p:nvPr/>
          </p:nvSpPr>
          <p:spPr>
            <a:xfrm>
              <a:off x="1985963" y="4265613"/>
              <a:ext cx="801688" cy="811212"/>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3"/>
            <p:cNvSpPr/>
            <p:nvPr/>
          </p:nvSpPr>
          <p:spPr>
            <a:xfrm>
              <a:off x="1658938" y="5402263"/>
              <a:ext cx="1454150" cy="1455737"/>
            </a:xfrm>
            <a:custGeom>
              <a:avLst/>
              <a:gdLst/>
              <a:ahLst/>
              <a:cxnLst/>
              <a:rect l="l" t="t" r="r" b="b"/>
              <a:pathLst>
                <a:path w="916" h="917" extrusionOk="0">
                  <a:moveTo>
                    <a:pt x="916" y="917"/>
                  </a:moveTo>
                  <a:lnTo>
                    <a:pt x="916" y="917"/>
                  </a:lnTo>
                  <a:lnTo>
                    <a:pt x="0" y="917"/>
                  </a:lnTo>
                  <a:lnTo>
                    <a:pt x="0" y="0"/>
                  </a:lnTo>
                  <a:lnTo>
                    <a:pt x="0" y="0"/>
                  </a:lnTo>
                  <a:lnTo>
                    <a:pt x="916" y="9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3"/>
            <p:cNvSpPr/>
            <p:nvPr/>
          </p:nvSpPr>
          <p:spPr>
            <a:xfrm>
              <a:off x="9525" y="5394325"/>
              <a:ext cx="1649412" cy="1463675"/>
            </a:xfrm>
            <a:custGeom>
              <a:avLst/>
              <a:gdLst/>
              <a:ahLst/>
              <a:cxnLst/>
              <a:rect l="l" t="t" r="r" b="b"/>
              <a:pathLst>
                <a:path w="171" h="157" extrusionOk="0">
                  <a:moveTo>
                    <a:pt x="0" y="157"/>
                  </a:moveTo>
                  <a:cubicBezTo>
                    <a:pt x="0" y="156"/>
                    <a:pt x="0" y="155"/>
                    <a:pt x="0" y="153"/>
                  </a:cubicBezTo>
                  <a:cubicBezTo>
                    <a:pt x="0" y="110"/>
                    <a:pt x="38" y="75"/>
                    <a:pt x="85" y="75"/>
                  </a:cubicBezTo>
                  <a:cubicBezTo>
                    <a:pt x="132" y="75"/>
                    <a:pt x="170" y="110"/>
                    <a:pt x="170" y="153"/>
                  </a:cubicBezTo>
                  <a:cubicBezTo>
                    <a:pt x="170" y="155"/>
                    <a:pt x="170" y="156"/>
                    <a:pt x="170" y="157"/>
                  </a:cubicBezTo>
                  <a:cubicBezTo>
                    <a:pt x="171" y="157"/>
                    <a:pt x="171" y="157"/>
                    <a:pt x="171" y="157"/>
                  </a:cubicBezTo>
                  <a:cubicBezTo>
                    <a:pt x="171" y="0"/>
                    <a:pt x="171" y="0"/>
                    <a:pt x="171" y="0"/>
                  </a:cubicBezTo>
                  <a:cubicBezTo>
                    <a:pt x="0" y="0"/>
                    <a:pt x="0" y="0"/>
                    <a:pt x="0" y="0"/>
                  </a:cubicBezTo>
                  <a:cubicBezTo>
                    <a:pt x="0" y="157"/>
                    <a:pt x="0" y="157"/>
                    <a:pt x="0" y="157"/>
                  </a:cubicBez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3"/>
            <p:cNvSpPr/>
            <p:nvPr/>
          </p:nvSpPr>
          <p:spPr>
            <a:xfrm>
              <a:off x="9525" y="4872038"/>
              <a:ext cx="1649413" cy="522287"/>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1" name="Google Shape;161;p3"/>
          <p:cNvGrpSpPr/>
          <p:nvPr/>
        </p:nvGrpSpPr>
        <p:grpSpPr>
          <a:xfrm rot="10800000">
            <a:off x="9556088" y="4439728"/>
            <a:ext cx="2625211" cy="2469445"/>
            <a:chOff x="9525" y="3938588"/>
            <a:chExt cx="3103563" cy="2919412"/>
          </a:xfrm>
        </p:grpSpPr>
        <p:sp>
          <p:nvSpPr>
            <p:cNvPr id="162" name="Google Shape;162;p3"/>
            <p:cNvSpPr/>
            <p:nvPr/>
          </p:nvSpPr>
          <p:spPr>
            <a:xfrm>
              <a:off x="1658938" y="3938588"/>
              <a:ext cx="1454150" cy="1455737"/>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3"/>
            <p:cNvSpPr/>
            <p:nvPr/>
          </p:nvSpPr>
          <p:spPr>
            <a:xfrm>
              <a:off x="1985963" y="4265613"/>
              <a:ext cx="801688" cy="811212"/>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4" name="Google Shape;164;p3"/>
            <p:cNvSpPr/>
            <p:nvPr/>
          </p:nvSpPr>
          <p:spPr>
            <a:xfrm>
              <a:off x="1658938" y="5402263"/>
              <a:ext cx="1454150" cy="1455737"/>
            </a:xfrm>
            <a:custGeom>
              <a:avLst/>
              <a:gdLst/>
              <a:ahLst/>
              <a:cxnLst/>
              <a:rect l="l" t="t" r="r" b="b"/>
              <a:pathLst>
                <a:path w="916" h="917" extrusionOk="0">
                  <a:moveTo>
                    <a:pt x="916" y="917"/>
                  </a:moveTo>
                  <a:lnTo>
                    <a:pt x="916" y="917"/>
                  </a:lnTo>
                  <a:lnTo>
                    <a:pt x="0" y="917"/>
                  </a:lnTo>
                  <a:lnTo>
                    <a:pt x="0" y="0"/>
                  </a:lnTo>
                  <a:lnTo>
                    <a:pt x="0" y="0"/>
                  </a:lnTo>
                  <a:lnTo>
                    <a:pt x="916" y="917"/>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5" name="Google Shape;165;p3"/>
            <p:cNvSpPr/>
            <p:nvPr/>
          </p:nvSpPr>
          <p:spPr>
            <a:xfrm>
              <a:off x="9525" y="5394325"/>
              <a:ext cx="1649412" cy="1463675"/>
            </a:xfrm>
            <a:custGeom>
              <a:avLst/>
              <a:gdLst/>
              <a:ahLst/>
              <a:cxnLst/>
              <a:rect l="l" t="t" r="r" b="b"/>
              <a:pathLst>
                <a:path w="171" h="157" extrusionOk="0">
                  <a:moveTo>
                    <a:pt x="0" y="157"/>
                  </a:moveTo>
                  <a:cubicBezTo>
                    <a:pt x="0" y="156"/>
                    <a:pt x="0" y="155"/>
                    <a:pt x="0" y="153"/>
                  </a:cubicBezTo>
                  <a:cubicBezTo>
                    <a:pt x="0" y="110"/>
                    <a:pt x="38" y="75"/>
                    <a:pt x="85" y="75"/>
                  </a:cubicBezTo>
                  <a:cubicBezTo>
                    <a:pt x="132" y="75"/>
                    <a:pt x="170" y="110"/>
                    <a:pt x="170" y="153"/>
                  </a:cubicBezTo>
                  <a:cubicBezTo>
                    <a:pt x="170" y="155"/>
                    <a:pt x="170" y="156"/>
                    <a:pt x="170" y="157"/>
                  </a:cubicBezTo>
                  <a:cubicBezTo>
                    <a:pt x="171" y="157"/>
                    <a:pt x="171" y="157"/>
                    <a:pt x="171" y="157"/>
                  </a:cubicBezTo>
                  <a:cubicBezTo>
                    <a:pt x="171" y="0"/>
                    <a:pt x="171" y="0"/>
                    <a:pt x="171" y="0"/>
                  </a:cubicBezTo>
                  <a:cubicBezTo>
                    <a:pt x="0" y="0"/>
                    <a:pt x="0" y="0"/>
                    <a:pt x="0" y="0"/>
                  </a:cubicBezTo>
                  <a:cubicBezTo>
                    <a:pt x="0" y="157"/>
                    <a:pt x="0" y="157"/>
                    <a:pt x="0" y="157"/>
                  </a:cubicBez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6" name="Google Shape;166;p3"/>
            <p:cNvSpPr/>
            <p:nvPr/>
          </p:nvSpPr>
          <p:spPr>
            <a:xfrm>
              <a:off x="9525" y="4872038"/>
              <a:ext cx="1649413" cy="522287"/>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pic>
        <p:nvPicPr>
          <p:cNvPr id="167" name="Google Shape;167;p3"/>
          <p:cNvPicPr preferRelativeResize="0"/>
          <p:nvPr/>
        </p:nvPicPr>
        <p:blipFill rotWithShape="1">
          <a:blip r:embed="rId4">
            <a:alphaModFix/>
          </a:blip>
          <a:srcRect/>
          <a:stretch/>
        </p:blipFill>
        <p:spPr>
          <a:xfrm>
            <a:off x="3002888" y="2070950"/>
            <a:ext cx="5949749" cy="3693850"/>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p:nvPr/>
        </p:nvSpPr>
        <p:spPr>
          <a:xfrm>
            <a:off x="2124762" y="1978200"/>
            <a:ext cx="79425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3200" b="1">
                <a:solidFill>
                  <a:srgbClr val="0C0C0C"/>
                </a:solidFill>
                <a:latin typeface="Barlow"/>
                <a:ea typeface="Barlow"/>
                <a:cs typeface="Barlow"/>
                <a:sym typeface="Barlow"/>
              </a:rPr>
              <a:t>GENERANDO INNOVAZIONE</a:t>
            </a:r>
            <a:endParaRPr sz="100" b="0" i="0" u="none" strike="noStrike" cap="none">
              <a:solidFill>
                <a:srgbClr val="000000"/>
              </a:solidFill>
              <a:latin typeface="Arial"/>
              <a:ea typeface="Arial"/>
              <a:cs typeface="Arial"/>
              <a:sym typeface="Arial"/>
            </a:endParaRPr>
          </a:p>
        </p:txBody>
      </p:sp>
      <p:sp>
        <p:nvSpPr>
          <p:cNvPr id="198" name="Google Shape;198;p5"/>
          <p:cNvSpPr/>
          <p:nvPr/>
        </p:nvSpPr>
        <p:spPr>
          <a:xfrm>
            <a:off x="486050" y="2562000"/>
            <a:ext cx="3314700" cy="10695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200" b="1">
                <a:solidFill>
                  <a:srgbClr val="7F7F7F"/>
                </a:solidFill>
                <a:latin typeface="Barlow"/>
                <a:ea typeface="Barlow"/>
                <a:cs typeface="Barlow"/>
                <a:sym typeface="Barlow"/>
              </a:rPr>
              <a:t>INNOVAZIONE TECNICA</a:t>
            </a: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r>
              <a:rPr lang="en-US" sz="1200">
                <a:solidFill>
                  <a:srgbClr val="7F7F7F"/>
                </a:solidFill>
                <a:latin typeface="Barlow"/>
                <a:ea typeface="Barlow"/>
                <a:cs typeface="Barlow"/>
                <a:sym typeface="Barlow"/>
              </a:rPr>
              <a:t>Il progetto si concentra su </a:t>
            </a:r>
            <a:r>
              <a:rPr lang="en-US" sz="1200" b="1">
                <a:solidFill>
                  <a:srgbClr val="7F7F7F"/>
                </a:solidFill>
                <a:latin typeface="Barlow"/>
                <a:ea typeface="Barlow"/>
                <a:cs typeface="Barlow"/>
                <a:sym typeface="Barlow"/>
              </a:rPr>
              <a:t>nuove tecnologie e nuovi materiali</a:t>
            </a:r>
            <a:r>
              <a:rPr lang="en-US" sz="1200">
                <a:solidFill>
                  <a:srgbClr val="7F7F7F"/>
                </a:solidFill>
                <a:latin typeface="Barlow"/>
                <a:ea typeface="Barlow"/>
                <a:cs typeface="Barlow"/>
                <a:sym typeface="Barlow"/>
              </a:rPr>
              <a:t> da utilizzare nel settore artistico e artigianale</a:t>
            </a:r>
            <a:endParaRPr sz="1200" b="0" i="0" u="none" strike="noStrike" cap="none">
              <a:solidFill>
                <a:srgbClr val="7F7F7F"/>
              </a:solidFill>
              <a:latin typeface="Barlow"/>
              <a:ea typeface="Barlow"/>
              <a:cs typeface="Barlow"/>
              <a:sym typeface="Barlow"/>
            </a:endParaRPr>
          </a:p>
        </p:txBody>
      </p:sp>
      <p:pic>
        <p:nvPicPr>
          <p:cNvPr id="199" name="Google Shape;199;p5" descr="A logo with a black background&#10;&#10;AI-generated content may be incorrect."/>
          <p:cNvPicPr preferRelativeResize="0"/>
          <p:nvPr/>
        </p:nvPicPr>
        <p:blipFill rotWithShape="1">
          <a:blip r:embed="rId3">
            <a:alphaModFix/>
          </a:blip>
          <a:srcRect l="10451" t="27446" r="11129" b="27673"/>
          <a:stretch/>
        </p:blipFill>
        <p:spPr>
          <a:xfrm>
            <a:off x="96963" y="86544"/>
            <a:ext cx="1290189" cy="415351"/>
          </a:xfrm>
          <a:prstGeom prst="rect">
            <a:avLst/>
          </a:prstGeom>
          <a:noFill/>
          <a:ln>
            <a:noFill/>
          </a:ln>
        </p:spPr>
      </p:pic>
      <p:sp>
        <p:nvSpPr>
          <p:cNvPr id="200" name="Google Shape;200;p5"/>
          <p:cNvSpPr/>
          <p:nvPr/>
        </p:nvSpPr>
        <p:spPr>
          <a:xfrm rot="10800000">
            <a:off x="8546907" y="5736062"/>
            <a:ext cx="1344424" cy="431658"/>
          </a:xfrm>
          <a:custGeom>
            <a:avLst/>
            <a:gdLst/>
            <a:ahLst/>
            <a:cxnLst/>
            <a:rect l="l" t="t" r="r" b="b"/>
            <a:pathLst>
              <a:path w="21600" h="21398" extrusionOk="0">
                <a:moveTo>
                  <a:pt x="0" y="19886"/>
                </a:moveTo>
                <a:cubicBezTo>
                  <a:pt x="2048" y="7826"/>
                  <a:pt x="6072" y="195"/>
                  <a:pt x="10484" y="4"/>
                </a:cubicBezTo>
                <a:cubicBezTo>
                  <a:pt x="15228" y="-202"/>
                  <a:pt x="19574" y="8162"/>
                  <a:pt x="21600" y="21398"/>
                </a:cubicBezTo>
              </a:path>
            </a:pathLst>
          </a:custGeom>
          <a:noFill/>
          <a:ln w="25400" cap="flat" cmpd="sng">
            <a:solidFill>
              <a:srgbClr val="999999"/>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5"/>
          <p:cNvSpPr/>
          <p:nvPr/>
        </p:nvSpPr>
        <p:spPr>
          <a:xfrm>
            <a:off x="6534273" y="4191281"/>
            <a:ext cx="1344424" cy="431658"/>
          </a:xfrm>
          <a:custGeom>
            <a:avLst/>
            <a:gdLst/>
            <a:ahLst/>
            <a:cxnLst/>
            <a:rect l="l" t="t" r="r" b="b"/>
            <a:pathLst>
              <a:path w="21600" h="21398" extrusionOk="0">
                <a:moveTo>
                  <a:pt x="0" y="19886"/>
                </a:moveTo>
                <a:cubicBezTo>
                  <a:pt x="2048" y="7826"/>
                  <a:pt x="6072" y="195"/>
                  <a:pt x="10484" y="4"/>
                </a:cubicBezTo>
                <a:cubicBezTo>
                  <a:pt x="15228" y="-202"/>
                  <a:pt x="19574" y="8162"/>
                  <a:pt x="21600" y="21398"/>
                </a:cubicBezTo>
              </a:path>
            </a:pathLst>
          </a:custGeom>
          <a:noFill/>
          <a:ln w="25400" cap="flat" cmpd="sng">
            <a:solidFill>
              <a:srgbClr val="999999"/>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5"/>
          <p:cNvSpPr/>
          <p:nvPr/>
        </p:nvSpPr>
        <p:spPr>
          <a:xfrm rot="10800000">
            <a:off x="4542883" y="5842264"/>
            <a:ext cx="1344423" cy="431658"/>
          </a:xfrm>
          <a:custGeom>
            <a:avLst/>
            <a:gdLst/>
            <a:ahLst/>
            <a:cxnLst/>
            <a:rect l="l" t="t" r="r" b="b"/>
            <a:pathLst>
              <a:path w="21600" h="21398" extrusionOk="0">
                <a:moveTo>
                  <a:pt x="0" y="19886"/>
                </a:moveTo>
                <a:cubicBezTo>
                  <a:pt x="2048" y="7826"/>
                  <a:pt x="6072" y="195"/>
                  <a:pt x="10484" y="4"/>
                </a:cubicBezTo>
                <a:cubicBezTo>
                  <a:pt x="15228" y="-202"/>
                  <a:pt x="19574" y="8162"/>
                  <a:pt x="21600" y="21398"/>
                </a:cubicBezTo>
              </a:path>
            </a:pathLst>
          </a:custGeom>
          <a:noFill/>
          <a:ln w="25400" cap="flat" cmpd="sng">
            <a:solidFill>
              <a:srgbClr val="999999"/>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5"/>
          <p:cNvSpPr/>
          <p:nvPr/>
        </p:nvSpPr>
        <p:spPr>
          <a:xfrm>
            <a:off x="2456338" y="4191281"/>
            <a:ext cx="1344423" cy="431658"/>
          </a:xfrm>
          <a:custGeom>
            <a:avLst/>
            <a:gdLst/>
            <a:ahLst/>
            <a:cxnLst/>
            <a:rect l="l" t="t" r="r" b="b"/>
            <a:pathLst>
              <a:path w="21600" h="21398" extrusionOk="0">
                <a:moveTo>
                  <a:pt x="0" y="19886"/>
                </a:moveTo>
                <a:cubicBezTo>
                  <a:pt x="2048" y="7826"/>
                  <a:pt x="6072" y="195"/>
                  <a:pt x="10484" y="4"/>
                </a:cubicBezTo>
                <a:cubicBezTo>
                  <a:pt x="15228" y="-202"/>
                  <a:pt x="19574" y="8162"/>
                  <a:pt x="21600" y="21398"/>
                </a:cubicBezTo>
              </a:path>
            </a:pathLst>
          </a:custGeom>
          <a:noFill/>
          <a:ln w="25400" cap="flat" cmpd="sng">
            <a:solidFill>
              <a:srgbClr val="999999"/>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5"/>
          <p:cNvSpPr/>
          <p:nvPr/>
        </p:nvSpPr>
        <p:spPr>
          <a:xfrm rot="1551354">
            <a:off x="1367040" y="4510429"/>
            <a:ext cx="1411902" cy="1411902"/>
          </a:xfrm>
          <a:prstGeom prst="rect">
            <a:avLst/>
          </a:prstGeom>
          <a:solidFill>
            <a:srgbClr val="8DBB2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5"/>
          <p:cNvSpPr/>
          <p:nvPr/>
        </p:nvSpPr>
        <p:spPr>
          <a:xfrm rot="-1819131">
            <a:off x="3415925" y="4510429"/>
            <a:ext cx="1411902" cy="1411902"/>
          </a:xfrm>
          <a:prstGeom prst="rect">
            <a:avLst/>
          </a:prstGeom>
          <a:solidFill>
            <a:srgbClr val="F7492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5"/>
          <p:cNvSpPr/>
          <p:nvPr/>
        </p:nvSpPr>
        <p:spPr>
          <a:xfrm rot="747171">
            <a:off x="5467883" y="4510429"/>
            <a:ext cx="1411902" cy="1411902"/>
          </a:xfrm>
          <a:prstGeom prst="rect">
            <a:avLst/>
          </a:prstGeom>
          <a:solidFill>
            <a:srgbClr val="15608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5"/>
          <p:cNvSpPr/>
          <p:nvPr/>
        </p:nvSpPr>
        <p:spPr>
          <a:xfrm rot="-1353668">
            <a:off x="7488280" y="4510429"/>
            <a:ext cx="1411902" cy="1411902"/>
          </a:xfrm>
          <a:prstGeom prst="rect">
            <a:avLst/>
          </a:prstGeom>
          <a:solidFill>
            <a:srgbClr val="FEC000"/>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5"/>
          <p:cNvSpPr/>
          <p:nvPr/>
        </p:nvSpPr>
        <p:spPr>
          <a:xfrm rot="961862">
            <a:off x="9517530" y="4510429"/>
            <a:ext cx="1411902" cy="1411902"/>
          </a:xfrm>
          <a:prstGeom prst="rect">
            <a:avLst/>
          </a:prstGeom>
          <a:solidFill>
            <a:srgbClr val="9A015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5"/>
          <p:cNvSpPr/>
          <p:nvPr/>
        </p:nvSpPr>
        <p:spPr>
          <a:xfrm>
            <a:off x="7959900" y="2601325"/>
            <a:ext cx="3314700" cy="10695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US" sz="1200" b="1">
                <a:solidFill>
                  <a:srgbClr val="7F7F7F"/>
                </a:solidFill>
                <a:latin typeface="Barlow"/>
                <a:ea typeface="Barlow"/>
                <a:cs typeface="Barlow"/>
                <a:sym typeface="Barlow"/>
              </a:rPr>
              <a:t>INNOVAZIONE SOCIALE</a:t>
            </a: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r>
              <a:rPr lang="en-US" sz="1200">
                <a:solidFill>
                  <a:srgbClr val="7F7F7F"/>
                </a:solidFill>
                <a:latin typeface="Barlow"/>
                <a:ea typeface="Barlow"/>
                <a:cs typeface="Barlow"/>
                <a:sym typeface="Barlow"/>
              </a:rPr>
              <a:t>Il progetto si consente a studenti e docenti di </a:t>
            </a:r>
            <a:r>
              <a:rPr lang="en-US" sz="1200" b="1">
                <a:solidFill>
                  <a:srgbClr val="7F7F7F"/>
                </a:solidFill>
                <a:latin typeface="Barlow"/>
                <a:ea typeface="Barlow"/>
                <a:cs typeface="Barlow"/>
                <a:sym typeface="Barlow"/>
              </a:rPr>
              <a:t>sperimentare nuovi percorsi didattici</a:t>
            </a:r>
            <a:r>
              <a:rPr lang="en-US" sz="1200">
                <a:solidFill>
                  <a:srgbClr val="7F7F7F"/>
                </a:solidFill>
                <a:latin typeface="Barlow"/>
                <a:ea typeface="Barlow"/>
                <a:cs typeface="Barlow"/>
                <a:sym typeface="Barlow"/>
              </a:rPr>
              <a:t> per coloro che hanno minori opportunità</a:t>
            </a:r>
            <a:endParaRPr sz="1200">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endParaRPr sz="1200">
              <a:solidFill>
                <a:srgbClr val="7F7F7F"/>
              </a:solidFill>
              <a:latin typeface="Barlow"/>
              <a:ea typeface="Barlow"/>
              <a:cs typeface="Barlow"/>
              <a:sym typeface="Barlow"/>
            </a:endParaRPr>
          </a:p>
        </p:txBody>
      </p:sp>
      <p:sp>
        <p:nvSpPr>
          <p:cNvPr id="210" name="Google Shape;210;p5"/>
          <p:cNvSpPr/>
          <p:nvPr/>
        </p:nvSpPr>
        <p:spPr>
          <a:xfrm>
            <a:off x="4222975" y="2601325"/>
            <a:ext cx="3314700" cy="10695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US" sz="1200" b="1">
                <a:solidFill>
                  <a:srgbClr val="7F7F7F"/>
                </a:solidFill>
                <a:latin typeface="Barlow"/>
                <a:ea typeface="Barlow"/>
                <a:cs typeface="Barlow"/>
                <a:sym typeface="Barlow"/>
              </a:rPr>
              <a:t>INNOVAZIONE EDUCATIVA: </a:t>
            </a: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r>
              <a:rPr lang="en-US" sz="1200">
                <a:solidFill>
                  <a:srgbClr val="7F7F7F"/>
                </a:solidFill>
                <a:latin typeface="Barlow"/>
                <a:ea typeface="Barlow"/>
                <a:cs typeface="Barlow"/>
                <a:sym typeface="Barlow"/>
              </a:rPr>
              <a:t>Il progetto sviluppa  </a:t>
            </a:r>
            <a:r>
              <a:rPr lang="en-US" sz="1200" b="1">
                <a:solidFill>
                  <a:srgbClr val="7F7F7F"/>
                </a:solidFill>
                <a:latin typeface="Barlow"/>
                <a:ea typeface="Barlow"/>
                <a:cs typeface="Barlow"/>
                <a:sym typeface="Barlow"/>
              </a:rPr>
              <a:t>metodologie di insegnamento e apprendimento innovative </a:t>
            </a:r>
            <a:r>
              <a:rPr lang="en-US" sz="1200">
                <a:solidFill>
                  <a:srgbClr val="7F7F7F"/>
                </a:solidFill>
                <a:latin typeface="Barlow"/>
                <a:ea typeface="Barlow"/>
                <a:cs typeface="Barlow"/>
                <a:sym typeface="Barlow"/>
              </a:rPr>
              <a:t>incentrate sullo studente, con al centro interdisciplinarità, digitalizzazione e internazionalizzazione</a:t>
            </a:r>
            <a:endParaRPr sz="1200" b="0" i="0" u="none" strike="noStrike" cap="none">
              <a:solidFill>
                <a:srgbClr val="7F7F7F"/>
              </a:solidFill>
              <a:latin typeface="Barlow"/>
              <a:ea typeface="Barlow"/>
              <a:cs typeface="Barlow"/>
              <a:sym typeface="Barlow"/>
            </a:endParaRPr>
          </a:p>
        </p:txBody>
      </p:sp>
      <p:sp>
        <p:nvSpPr>
          <p:cNvPr id="211" name="Google Shape;211;p5"/>
          <p:cNvSpPr/>
          <p:nvPr/>
        </p:nvSpPr>
        <p:spPr>
          <a:xfrm>
            <a:off x="2261550" y="306825"/>
            <a:ext cx="7942500" cy="769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OBIETTIVO GENERALE</a:t>
            </a: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262975" y="873400"/>
            <a:ext cx="11234700" cy="10695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ctr" rtl="0">
              <a:lnSpc>
                <a:spcPct val="150000"/>
              </a:lnSpc>
              <a:spcBef>
                <a:spcPts val="0"/>
              </a:spcBef>
              <a:spcAft>
                <a:spcPts val="0"/>
              </a:spcAft>
              <a:buNone/>
            </a:pPr>
            <a:r>
              <a:rPr lang="en-US" sz="1600">
                <a:solidFill>
                  <a:srgbClr val="7F7F7F"/>
                </a:solidFill>
                <a:latin typeface="Barlow"/>
                <a:ea typeface="Barlow"/>
                <a:cs typeface="Barlow"/>
                <a:sym typeface="Barlow"/>
              </a:rPr>
              <a:t>Migliorare la qualità dell'offerta formativa professionale nel settore artistico e artigianale al fine di superare le sfide legate all'evoluzione digitale, ambientale e socio-economica</a:t>
            </a:r>
            <a:endParaRPr sz="1600" b="0" i="0" u="none" strike="noStrike" cap="none">
              <a:solidFill>
                <a:srgbClr val="7F7F7F"/>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3" descr="A logo with a black background&#10;&#10;AI-generated content may be incorrect."/>
          <p:cNvPicPr preferRelativeResize="0"/>
          <p:nvPr/>
        </p:nvPicPr>
        <p:blipFill rotWithShape="1">
          <a:blip r:embed="rId3">
            <a:alphaModFix/>
          </a:blip>
          <a:srcRect l="10451" t="27446" r="11129" b="27673"/>
          <a:stretch/>
        </p:blipFill>
        <p:spPr>
          <a:xfrm>
            <a:off x="96963" y="86544"/>
            <a:ext cx="1290189" cy="415351"/>
          </a:xfrm>
          <a:prstGeom prst="rect">
            <a:avLst/>
          </a:prstGeom>
          <a:noFill/>
          <a:ln>
            <a:noFill/>
          </a:ln>
        </p:spPr>
      </p:pic>
      <p:sp>
        <p:nvSpPr>
          <p:cNvPr id="250" name="Google Shape;250;p13"/>
          <p:cNvSpPr/>
          <p:nvPr/>
        </p:nvSpPr>
        <p:spPr>
          <a:xfrm>
            <a:off x="614296" y="676965"/>
            <a:ext cx="10522200" cy="7695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A chi si rivolge MOSAIC?</a:t>
            </a:r>
            <a:endParaRPr sz="1400" b="0" i="0" u="none" strike="noStrike" cap="none">
              <a:solidFill>
                <a:srgbClr val="000000"/>
              </a:solidFill>
              <a:latin typeface="Arial"/>
              <a:ea typeface="Arial"/>
              <a:cs typeface="Arial"/>
              <a:sym typeface="Arial"/>
            </a:endParaRPr>
          </a:p>
        </p:txBody>
      </p:sp>
      <p:sp>
        <p:nvSpPr>
          <p:cNvPr id="251" name="Google Shape;251;p13"/>
          <p:cNvSpPr/>
          <p:nvPr/>
        </p:nvSpPr>
        <p:spPr>
          <a:xfrm>
            <a:off x="2930125" y="1718325"/>
            <a:ext cx="2639700" cy="5847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en-US" sz="1500" b="1">
                <a:solidFill>
                  <a:srgbClr val="7F7F7F"/>
                </a:solidFill>
                <a:latin typeface="Barlow"/>
                <a:ea typeface="Barlow"/>
                <a:cs typeface="Barlow"/>
                <a:sym typeface="Barlow"/>
              </a:rPr>
              <a:t>Giovani</a:t>
            </a:r>
            <a:endParaRPr sz="1500" b="1">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Che frequentano corsi allineati ai livelli EQF da 3 a 6 aligned;</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Con minori opportunità</a:t>
            </a:r>
            <a:endParaRPr sz="1200">
              <a:solidFill>
                <a:srgbClr val="7F7F7F"/>
              </a:solidFill>
              <a:latin typeface="Barlow"/>
              <a:ea typeface="Barlow"/>
              <a:cs typeface="Barlow"/>
              <a:sym typeface="Barlow"/>
            </a:endParaRPr>
          </a:p>
        </p:txBody>
      </p:sp>
      <p:sp>
        <p:nvSpPr>
          <p:cNvPr id="252" name="Google Shape;252;p13"/>
          <p:cNvSpPr/>
          <p:nvPr/>
        </p:nvSpPr>
        <p:spPr>
          <a:xfrm rot="-5400000">
            <a:off x="9120187" y="2241335"/>
            <a:ext cx="1536976" cy="1538403"/>
          </a:xfrm>
          <a:prstGeom prst="rect">
            <a:avLst/>
          </a:prstGeom>
          <a:solidFill>
            <a:srgbClr val="0057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3" name="Google Shape;253;p13"/>
          <p:cNvSpPr/>
          <p:nvPr/>
        </p:nvSpPr>
        <p:spPr>
          <a:xfrm rot="-5400000">
            <a:off x="10657163" y="3779738"/>
            <a:ext cx="1544105" cy="152557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4" name="Google Shape;254;p13"/>
          <p:cNvSpPr/>
          <p:nvPr/>
        </p:nvSpPr>
        <p:spPr>
          <a:xfrm rot="-5400000">
            <a:off x="9459519" y="2584945"/>
            <a:ext cx="845480" cy="842629"/>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13"/>
          <p:cNvSpPr/>
          <p:nvPr/>
        </p:nvSpPr>
        <p:spPr>
          <a:xfrm rot="-5400000">
            <a:off x="10644331" y="6833730"/>
            <a:ext cx="1538403" cy="1538403"/>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6" name="Google Shape;256;p13"/>
          <p:cNvSpPr/>
          <p:nvPr/>
        </p:nvSpPr>
        <p:spPr>
          <a:xfrm rot="-5400000">
            <a:off x="10987940" y="7174487"/>
            <a:ext cx="842629" cy="841202"/>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7" name="Google Shape;257;p13"/>
          <p:cNvSpPr/>
          <p:nvPr/>
        </p:nvSpPr>
        <p:spPr>
          <a:xfrm rot="-5400000">
            <a:off x="7594617" y="6830878"/>
            <a:ext cx="1525570" cy="1535551"/>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13"/>
          <p:cNvSpPr/>
          <p:nvPr/>
        </p:nvSpPr>
        <p:spPr>
          <a:xfrm rot="-5400000">
            <a:off x="9120187" y="6833730"/>
            <a:ext cx="1524145" cy="1561215"/>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9" name="Google Shape;259;p13"/>
          <p:cNvSpPr/>
          <p:nvPr/>
        </p:nvSpPr>
        <p:spPr>
          <a:xfrm rot="-5400000">
            <a:off x="9103078" y="5306020"/>
            <a:ext cx="1536976" cy="152557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0" name="Google Shape;260;p13"/>
          <p:cNvSpPr/>
          <p:nvPr/>
        </p:nvSpPr>
        <p:spPr>
          <a:xfrm rot="-5400000">
            <a:off x="7594617" y="3779738"/>
            <a:ext cx="1525570" cy="1525570"/>
          </a:xfrm>
          <a:custGeom>
            <a:avLst/>
            <a:gdLst/>
            <a:ahLst/>
            <a:cxnLst/>
            <a:rect l="l" t="t" r="r" b="b"/>
            <a:pathLst>
              <a:path w="1070" h="1070" extrusionOk="0">
                <a:moveTo>
                  <a:pt x="0" y="1070"/>
                </a:moveTo>
                <a:lnTo>
                  <a:pt x="0" y="1070"/>
                </a:lnTo>
                <a:lnTo>
                  <a:pt x="1070" y="1070"/>
                </a:lnTo>
                <a:lnTo>
                  <a:pt x="1070" y="0"/>
                </a:lnTo>
                <a:lnTo>
                  <a:pt x="1070" y="0"/>
                </a:lnTo>
                <a:lnTo>
                  <a:pt x="0" y="1070"/>
                </a:lnTo>
                <a:close/>
              </a:path>
            </a:pathLst>
          </a:cu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13"/>
          <p:cNvSpPr/>
          <p:nvPr/>
        </p:nvSpPr>
        <p:spPr>
          <a:xfrm rot="-5400000">
            <a:off x="10657163" y="5312436"/>
            <a:ext cx="1535551" cy="1521293"/>
          </a:xfrm>
          <a:custGeom>
            <a:avLst/>
            <a:gdLst/>
            <a:ahLst/>
            <a:cxnLst/>
            <a:rect l="l" t="t" r="r" b="b"/>
            <a:pathLst>
              <a:path w="1077" h="1067" extrusionOk="0">
                <a:moveTo>
                  <a:pt x="1077" y="1065"/>
                </a:moveTo>
                <a:lnTo>
                  <a:pt x="1077" y="1067"/>
                </a:lnTo>
                <a:lnTo>
                  <a:pt x="0" y="1067"/>
                </a:lnTo>
                <a:lnTo>
                  <a:pt x="0" y="0"/>
                </a:lnTo>
                <a:lnTo>
                  <a:pt x="3" y="0"/>
                </a:lnTo>
                <a:lnTo>
                  <a:pt x="1077" y="1065"/>
                </a:ln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2" name="Google Shape;262;p13"/>
          <p:cNvSpPr/>
          <p:nvPr/>
        </p:nvSpPr>
        <p:spPr>
          <a:xfrm rot="-5400000">
            <a:off x="9272743" y="7784716"/>
            <a:ext cx="1223308" cy="615931"/>
          </a:xfrm>
          <a:custGeom>
            <a:avLst/>
            <a:gdLst/>
            <a:ahLst/>
            <a:cxnLst/>
            <a:rect l="l" t="t" r="r" b="b"/>
            <a:pathLst>
              <a:path w="858" h="432" extrusionOk="0">
                <a:moveTo>
                  <a:pt x="858" y="432"/>
                </a:moveTo>
                <a:lnTo>
                  <a:pt x="858" y="430"/>
                </a:lnTo>
                <a:lnTo>
                  <a:pt x="425" y="0"/>
                </a:lnTo>
                <a:lnTo>
                  <a:pt x="0" y="425"/>
                </a:lnTo>
                <a:lnTo>
                  <a:pt x="0" y="425"/>
                </a:lnTo>
                <a:lnTo>
                  <a:pt x="858" y="432"/>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3" name="Google Shape;263;p13"/>
          <p:cNvSpPr/>
          <p:nvPr/>
        </p:nvSpPr>
        <p:spPr>
          <a:xfrm rot="-5400000">
            <a:off x="9272743" y="7307084"/>
            <a:ext cx="1223308" cy="617357"/>
          </a:xfrm>
          <a:custGeom>
            <a:avLst/>
            <a:gdLst/>
            <a:ahLst/>
            <a:cxnLst/>
            <a:rect l="l" t="t" r="r" b="b"/>
            <a:pathLst>
              <a:path w="858" h="433" extrusionOk="0">
                <a:moveTo>
                  <a:pt x="858" y="433"/>
                </a:moveTo>
                <a:lnTo>
                  <a:pt x="858" y="431"/>
                </a:lnTo>
                <a:lnTo>
                  <a:pt x="425" y="0"/>
                </a:lnTo>
                <a:lnTo>
                  <a:pt x="0" y="426"/>
                </a:lnTo>
                <a:lnTo>
                  <a:pt x="0" y="426"/>
                </a:lnTo>
                <a:lnTo>
                  <a:pt x="858" y="43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13"/>
          <p:cNvSpPr/>
          <p:nvPr/>
        </p:nvSpPr>
        <p:spPr>
          <a:xfrm rot="-5400000">
            <a:off x="9275595" y="6833730"/>
            <a:ext cx="1213328" cy="613079"/>
          </a:xfrm>
          <a:custGeom>
            <a:avLst/>
            <a:gdLst/>
            <a:ahLst/>
            <a:cxnLst/>
            <a:rect l="l" t="t" r="r" b="b"/>
            <a:pathLst>
              <a:path w="851" h="430" extrusionOk="0">
                <a:moveTo>
                  <a:pt x="851" y="430"/>
                </a:moveTo>
                <a:lnTo>
                  <a:pt x="851" y="428"/>
                </a:lnTo>
                <a:lnTo>
                  <a:pt x="423" y="0"/>
                </a:lnTo>
                <a:lnTo>
                  <a:pt x="0" y="424"/>
                </a:lnTo>
                <a:lnTo>
                  <a:pt x="0" y="424"/>
                </a:lnTo>
                <a:lnTo>
                  <a:pt x="851" y="430"/>
                </a:lnTo>
                <a:close/>
              </a:path>
            </a:pathLst>
          </a:cu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5" name="Google Shape;265;p13"/>
          <p:cNvSpPr/>
          <p:nvPr/>
        </p:nvSpPr>
        <p:spPr>
          <a:xfrm rot="-5400000">
            <a:off x="7594617" y="5305308"/>
            <a:ext cx="1525570" cy="1525570"/>
          </a:xfrm>
          <a:custGeom>
            <a:avLst/>
            <a:gdLst/>
            <a:ahLst/>
            <a:cxnLst/>
            <a:rect l="l" t="t" r="r" b="b"/>
            <a:pathLst>
              <a:path w="480" h="480" extrusionOk="0">
                <a:moveTo>
                  <a:pt x="479" y="0"/>
                </a:moveTo>
                <a:cubicBezTo>
                  <a:pt x="480" y="4"/>
                  <a:pt x="480" y="9"/>
                  <a:pt x="480" y="13"/>
                </a:cubicBezTo>
                <a:cubicBezTo>
                  <a:pt x="480" y="145"/>
                  <a:pt x="372" y="252"/>
                  <a:pt x="240" y="252"/>
                </a:cubicBezTo>
                <a:cubicBezTo>
                  <a:pt x="108" y="252"/>
                  <a:pt x="1" y="145"/>
                  <a:pt x="1" y="13"/>
                </a:cubicBezTo>
                <a:cubicBezTo>
                  <a:pt x="1" y="9"/>
                  <a:pt x="1" y="4"/>
                  <a:pt x="1" y="0"/>
                </a:cubicBezTo>
                <a:cubicBezTo>
                  <a:pt x="0" y="0"/>
                  <a:pt x="0" y="0"/>
                  <a:pt x="0" y="0"/>
                </a:cubicBezTo>
                <a:cubicBezTo>
                  <a:pt x="0" y="480"/>
                  <a:pt x="0" y="480"/>
                  <a:pt x="0" y="480"/>
                </a:cubicBezTo>
                <a:cubicBezTo>
                  <a:pt x="480" y="480"/>
                  <a:pt x="480" y="480"/>
                  <a:pt x="480" y="480"/>
                </a:cubicBezTo>
                <a:cubicBezTo>
                  <a:pt x="480" y="0"/>
                  <a:pt x="480" y="0"/>
                  <a:pt x="480" y="0"/>
                </a:cubicBezTo>
                <a:lnTo>
                  <a:pt x="479" y="0"/>
                </a:lnTo>
                <a:close/>
              </a:path>
            </a:pathLst>
          </a:custGeom>
          <a:solidFill>
            <a:srgbClr val="F7492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6" name="Google Shape;266;p13"/>
          <p:cNvSpPr/>
          <p:nvPr/>
        </p:nvSpPr>
        <p:spPr>
          <a:xfrm rot="-5400000">
            <a:off x="10842512" y="3963661"/>
            <a:ext cx="1156297" cy="1157723"/>
          </a:xfrm>
          <a:prstGeom prst="ellipse">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13"/>
          <p:cNvSpPr/>
          <p:nvPr/>
        </p:nvSpPr>
        <p:spPr>
          <a:xfrm rot="-5400000">
            <a:off x="10657163" y="3229392"/>
            <a:ext cx="1544105" cy="550346"/>
          </a:xfrm>
          <a:prstGeom prst="rect">
            <a:avLst/>
          </a:prstGeom>
          <a:solidFill>
            <a:srgbClr val="00578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8" name="Google Shape;268;p13"/>
          <p:cNvSpPr/>
          <p:nvPr/>
        </p:nvSpPr>
        <p:spPr>
          <a:xfrm rot="-5400000">
            <a:off x="7594617" y="6836581"/>
            <a:ext cx="782746" cy="801281"/>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13"/>
          <p:cNvSpPr/>
          <p:nvPr/>
        </p:nvSpPr>
        <p:spPr>
          <a:xfrm rot="-5400000">
            <a:off x="8377361" y="7637862"/>
            <a:ext cx="742824" cy="74425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0" name="Google Shape;270;p13"/>
          <p:cNvSpPr/>
          <p:nvPr/>
        </p:nvSpPr>
        <p:spPr>
          <a:xfrm>
            <a:off x="10052543" y="544236"/>
            <a:ext cx="1332603" cy="1533477"/>
          </a:xfrm>
          <a:custGeom>
            <a:avLst/>
            <a:gdLst/>
            <a:ahLst/>
            <a:cxnLst/>
            <a:rect l="l" t="t" r="r" b="b"/>
            <a:pathLst>
              <a:path w="284" h="327" extrusionOk="0">
                <a:moveTo>
                  <a:pt x="283" y="274"/>
                </a:moveTo>
                <a:cubicBezTo>
                  <a:pt x="254" y="306"/>
                  <a:pt x="211" y="327"/>
                  <a:pt x="163" y="327"/>
                </a:cubicBezTo>
                <a:cubicBezTo>
                  <a:pt x="73" y="327"/>
                  <a:pt x="0" y="254"/>
                  <a:pt x="0" y="163"/>
                </a:cubicBezTo>
                <a:cubicBezTo>
                  <a:pt x="0" y="73"/>
                  <a:pt x="73" y="0"/>
                  <a:pt x="163" y="0"/>
                </a:cubicBezTo>
                <a:cubicBezTo>
                  <a:pt x="211" y="0"/>
                  <a:pt x="255" y="21"/>
                  <a:pt x="284" y="54"/>
                </a:cubicBezTo>
              </a:path>
            </a:pathLst>
          </a:cu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13"/>
          <p:cNvSpPr/>
          <p:nvPr/>
        </p:nvSpPr>
        <p:spPr>
          <a:xfrm>
            <a:off x="10661391" y="17817"/>
            <a:ext cx="1521342" cy="2703286"/>
          </a:xfrm>
          <a:custGeom>
            <a:avLst/>
            <a:gdLst/>
            <a:ahLst/>
            <a:cxnLst/>
            <a:rect l="l" t="t" r="r" b="b"/>
            <a:pathLst>
              <a:path w="2035175" h="3616325" extrusionOk="0">
                <a:moveTo>
                  <a:pt x="2035175" y="0"/>
                </a:moveTo>
                <a:lnTo>
                  <a:pt x="2035175" y="833438"/>
                </a:lnTo>
                <a:lnTo>
                  <a:pt x="935037" y="1811338"/>
                </a:lnTo>
                <a:lnTo>
                  <a:pt x="2035175" y="2789238"/>
                </a:lnTo>
                <a:lnTo>
                  <a:pt x="2035175" y="3616325"/>
                </a:lnTo>
                <a:lnTo>
                  <a:pt x="0" y="1804988"/>
                </a:lnTo>
                <a:close/>
              </a:path>
            </a:pathLst>
          </a:cu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13"/>
          <p:cNvSpPr/>
          <p:nvPr/>
        </p:nvSpPr>
        <p:spPr>
          <a:xfrm>
            <a:off x="10854486" y="351645"/>
            <a:ext cx="741371" cy="741371"/>
          </a:xfrm>
          <a:custGeom>
            <a:avLst/>
            <a:gdLst/>
            <a:ahLst/>
            <a:cxnLst/>
            <a:rect l="l" t="t" r="r" b="b"/>
            <a:pathLst>
              <a:path w="1136651" h="1136651" extrusionOk="0">
                <a:moveTo>
                  <a:pt x="783432" y="1071563"/>
                </a:moveTo>
                <a:cubicBezTo>
                  <a:pt x="803159" y="1071563"/>
                  <a:pt x="819151" y="1086133"/>
                  <a:pt x="819151" y="1104107"/>
                </a:cubicBezTo>
                <a:cubicBezTo>
                  <a:pt x="819151" y="1122081"/>
                  <a:pt x="803159" y="1136651"/>
                  <a:pt x="783432" y="1136651"/>
                </a:cubicBezTo>
                <a:cubicBezTo>
                  <a:pt x="763705" y="1136651"/>
                  <a:pt x="747713" y="1122081"/>
                  <a:pt x="747713" y="1104107"/>
                </a:cubicBezTo>
                <a:cubicBezTo>
                  <a:pt x="747713" y="1086133"/>
                  <a:pt x="763705" y="1071563"/>
                  <a:pt x="783432" y="1071563"/>
                </a:cubicBezTo>
                <a:close/>
                <a:moveTo>
                  <a:pt x="572294" y="1071563"/>
                </a:moveTo>
                <a:cubicBezTo>
                  <a:pt x="590268" y="1071563"/>
                  <a:pt x="604838" y="1086133"/>
                  <a:pt x="604838" y="1104107"/>
                </a:cubicBezTo>
                <a:cubicBezTo>
                  <a:pt x="604838" y="1122081"/>
                  <a:pt x="590268" y="1136651"/>
                  <a:pt x="572294" y="1136651"/>
                </a:cubicBezTo>
                <a:cubicBezTo>
                  <a:pt x="554320" y="1136651"/>
                  <a:pt x="539750" y="1122081"/>
                  <a:pt x="539750" y="1104107"/>
                </a:cubicBezTo>
                <a:cubicBezTo>
                  <a:pt x="539750" y="1086133"/>
                  <a:pt x="554320" y="1071563"/>
                  <a:pt x="572294" y="1071563"/>
                </a:cubicBezTo>
                <a:close/>
                <a:moveTo>
                  <a:pt x="356394" y="1071563"/>
                </a:moveTo>
                <a:cubicBezTo>
                  <a:pt x="374368" y="1071563"/>
                  <a:pt x="388938" y="1086133"/>
                  <a:pt x="388938" y="1104107"/>
                </a:cubicBezTo>
                <a:cubicBezTo>
                  <a:pt x="388938" y="1122081"/>
                  <a:pt x="374368" y="1136651"/>
                  <a:pt x="356394" y="1136651"/>
                </a:cubicBezTo>
                <a:cubicBezTo>
                  <a:pt x="338420" y="1136651"/>
                  <a:pt x="323850" y="1122081"/>
                  <a:pt x="323850" y="1104107"/>
                </a:cubicBezTo>
                <a:cubicBezTo>
                  <a:pt x="323850" y="1086133"/>
                  <a:pt x="338420" y="1071563"/>
                  <a:pt x="356394" y="1071563"/>
                </a:cubicBezTo>
                <a:close/>
                <a:moveTo>
                  <a:pt x="891382" y="963613"/>
                </a:moveTo>
                <a:cubicBezTo>
                  <a:pt x="911109" y="963613"/>
                  <a:pt x="927101" y="978183"/>
                  <a:pt x="927101" y="996157"/>
                </a:cubicBezTo>
                <a:cubicBezTo>
                  <a:pt x="927101" y="1014131"/>
                  <a:pt x="911109" y="1028701"/>
                  <a:pt x="891382" y="1028701"/>
                </a:cubicBezTo>
                <a:cubicBezTo>
                  <a:pt x="871655" y="1028701"/>
                  <a:pt x="855663" y="1014131"/>
                  <a:pt x="855663" y="996157"/>
                </a:cubicBezTo>
                <a:cubicBezTo>
                  <a:pt x="855663" y="978183"/>
                  <a:pt x="871655" y="963613"/>
                  <a:pt x="891382" y="963613"/>
                </a:cubicBezTo>
                <a:close/>
                <a:moveTo>
                  <a:pt x="680244" y="963613"/>
                </a:moveTo>
                <a:cubicBezTo>
                  <a:pt x="698218" y="963613"/>
                  <a:pt x="712788" y="978183"/>
                  <a:pt x="712788" y="996157"/>
                </a:cubicBezTo>
                <a:cubicBezTo>
                  <a:pt x="712788" y="1014131"/>
                  <a:pt x="698218" y="1028701"/>
                  <a:pt x="680244" y="1028701"/>
                </a:cubicBezTo>
                <a:cubicBezTo>
                  <a:pt x="662270" y="1028701"/>
                  <a:pt x="647700" y="1014131"/>
                  <a:pt x="647700" y="996157"/>
                </a:cubicBezTo>
                <a:cubicBezTo>
                  <a:pt x="647700" y="978183"/>
                  <a:pt x="662270" y="963613"/>
                  <a:pt x="680244" y="963613"/>
                </a:cubicBezTo>
                <a:close/>
                <a:moveTo>
                  <a:pt x="464344" y="963613"/>
                </a:moveTo>
                <a:cubicBezTo>
                  <a:pt x="482318" y="963613"/>
                  <a:pt x="496888" y="978183"/>
                  <a:pt x="496888" y="996157"/>
                </a:cubicBezTo>
                <a:cubicBezTo>
                  <a:pt x="496888" y="1014131"/>
                  <a:pt x="482318" y="1028701"/>
                  <a:pt x="464344" y="1028701"/>
                </a:cubicBezTo>
                <a:cubicBezTo>
                  <a:pt x="446370" y="1028701"/>
                  <a:pt x="431800" y="1014131"/>
                  <a:pt x="431800" y="996157"/>
                </a:cubicBezTo>
                <a:cubicBezTo>
                  <a:pt x="431800" y="978183"/>
                  <a:pt x="446370" y="963613"/>
                  <a:pt x="464344" y="963613"/>
                </a:cubicBezTo>
                <a:close/>
                <a:moveTo>
                  <a:pt x="248444" y="963613"/>
                </a:moveTo>
                <a:cubicBezTo>
                  <a:pt x="266418" y="963613"/>
                  <a:pt x="280988" y="978183"/>
                  <a:pt x="280988" y="996157"/>
                </a:cubicBezTo>
                <a:cubicBezTo>
                  <a:pt x="280988" y="1014131"/>
                  <a:pt x="266418" y="1028701"/>
                  <a:pt x="248444" y="1028701"/>
                </a:cubicBezTo>
                <a:cubicBezTo>
                  <a:pt x="230470" y="1028701"/>
                  <a:pt x="215900" y="1014131"/>
                  <a:pt x="215900" y="996157"/>
                </a:cubicBezTo>
                <a:cubicBezTo>
                  <a:pt x="215900" y="978183"/>
                  <a:pt x="230470" y="963613"/>
                  <a:pt x="248444" y="963613"/>
                </a:cubicBezTo>
                <a:close/>
                <a:moveTo>
                  <a:pt x="996157" y="855663"/>
                </a:moveTo>
                <a:cubicBezTo>
                  <a:pt x="1014131" y="855663"/>
                  <a:pt x="1028701" y="870233"/>
                  <a:pt x="1028701" y="888207"/>
                </a:cubicBezTo>
                <a:cubicBezTo>
                  <a:pt x="1028701" y="906181"/>
                  <a:pt x="1014131" y="920751"/>
                  <a:pt x="996157" y="920751"/>
                </a:cubicBezTo>
                <a:cubicBezTo>
                  <a:pt x="978183" y="920751"/>
                  <a:pt x="963613" y="906181"/>
                  <a:pt x="963613" y="888207"/>
                </a:cubicBezTo>
                <a:cubicBezTo>
                  <a:pt x="963613" y="870233"/>
                  <a:pt x="978183" y="855663"/>
                  <a:pt x="996157" y="855663"/>
                </a:cubicBezTo>
                <a:close/>
                <a:moveTo>
                  <a:pt x="783432" y="855663"/>
                </a:moveTo>
                <a:cubicBezTo>
                  <a:pt x="803159" y="855663"/>
                  <a:pt x="819151" y="870233"/>
                  <a:pt x="819151" y="888207"/>
                </a:cubicBezTo>
                <a:cubicBezTo>
                  <a:pt x="819151" y="906181"/>
                  <a:pt x="803159" y="920751"/>
                  <a:pt x="783432" y="920751"/>
                </a:cubicBezTo>
                <a:cubicBezTo>
                  <a:pt x="763705" y="920751"/>
                  <a:pt x="747713" y="906181"/>
                  <a:pt x="747713" y="888207"/>
                </a:cubicBezTo>
                <a:cubicBezTo>
                  <a:pt x="747713" y="870233"/>
                  <a:pt x="763705" y="855663"/>
                  <a:pt x="783432" y="855663"/>
                </a:cubicBezTo>
                <a:close/>
                <a:moveTo>
                  <a:pt x="572294" y="855663"/>
                </a:moveTo>
                <a:cubicBezTo>
                  <a:pt x="590268" y="855663"/>
                  <a:pt x="604838" y="870233"/>
                  <a:pt x="604838" y="888207"/>
                </a:cubicBezTo>
                <a:cubicBezTo>
                  <a:pt x="604838" y="906181"/>
                  <a:pt x="590268" y="920751"/>
                  <a:pt x="572294" y="920751"/>
                </a:cubicBezTo>
                <a:cubicBezTo>
                  <a:pt x="554320" y="920751"/>
                  <a:pt x="539750" y="906181"/>
                  <a:pt x="539750" y="888207"/>
                </a:cubicBezTo>
                <a:cubicBezTo>
                  <a:pt x="539750" y="870233"/>
                  <a:pt x="554320" y="855663"/>
                  <a:pt x="572294" y="855663"/>
                </a:cubicBezTo>
                <a:close/>
                <a:moveTo>
                  <a:pt x="356394" y="855663"/>
                </a:moveTo>
                <a:cubicBezTo>
                  <a:pt x="374368" y="855663"/>
                  <a:pt x="388938" y="870233"/>
                  <a:pt x="388938" y="888207"/>
                </a:cubicBezTo>
                <a:cubicBezTo>
                  <a:pt x="388938" y="906181"/>
                  <a:pt x="374368" y="920751"/>
                  <a:pt x="356394" y="920751"/>
                </a:cubicBezTo>
                <a:cubicBezTo>
                  <a:pt x="338420" y="920751"/>
                  <a:pt x="323850" y="906181"/>
                  <a:pt x="323850" y="888207"/>
                </a:cubicBezTo>
                <a:cubicBezTo>
                  <a:pt x="323850" y="870233"/>
                  <a:pt x="338420" y="855663"/>
                  <a:pt x="356394" y="855663"/>
                </a:cubicBezTo>
                <a:close/>
                <a:moveTo>
                  <a:pt x="140494" y="855663"/>
                </a:moveTo>
                <a:cubicBezTo>
                  <a:pt x="158468" y="855663"/>
                  <a:pt x="173038" y="870233"/>
                  <a:pt x="173038" y="888207"/>
                </a:cubicBezTo>
                <a:cubicBezTo>
                  <a:pt x="173038" y="906181"/>
                  <a:pt x="158468" y="920751"/>
                  <a:pt x="140494" y="920751"/>
                </a:cubicBezTo>
                <a:cubicBezTo>
                  <a:pt x="122520" y="920751"/>
                  <a:pt x="107950" y="906181"/>
                  <a:pt x="107950" y="888207"/>
                </a:cubicBezTo>
                <a:cubicBezTo>
                  <a:pt x="107950" y="870233"/>
                  <a:pt x="122520" y="855663"/>
                  <a:pt x="140494" y="855663"/>
                </a:cubicBezTo>
                <a:close/>
                <a:moveTo>
                  <a:pt x="1104107" y="747713"/>
                </a:moveTo>
                <a:cubicBezTo>
                  <a:pt x="1122081" y="747713"/>
                  <a:pt x="1136651" y="764060"/>
                  <a:pt x="1136651" y="784226"/>
                </a:cubicBezTo>
                <a:cubicBezTo>
                  <a:pt x="1136651" y="804392"/>
                  <a:pt x="1122081" y="820739"/>
                  <a:pt x="1104107" y="820739"/>
                </a:cubicBezTo>
                <a:cubicBezTo>
                  <a:pt x="1086133" y="820739"/>
                  <a:pt x="1071563" y="804392"/>
                  <a:pt x="1071563" y="784226"/>
                </a:cubicBezTo>
                <a:cubicBezTo>
                  <a:pt x="1071563" y="764060"/>
                  <a:pt x="1086133" y="747713"/>
                  <a:pt x="1104107" y="747713"/>
                </a:cubicBezTo>
                <a:close/>
                <a:moveTo>
                  <a:pt x="891382" y="747713"/>
                </a:moveTo>
                <a:cubicBezTo>
                  <a:pt x="911109" y="747713"/>
                  <a:pt x="927101" y="764060"/>
                  <a:pt x="927101" y="784226"/>
                </a:cubicBezTo>
                <a:cubicBezTo>
                  <a:pt x="927101" y="804392"/>
                  <a:pt x="911109" y="820739"/>
                  <a:pt x="891382" y="820739"/>
                </a:cubicBezTo>
                <a:cubicBezTo>
                  <a:pt x="871655" y="820739"/>
                  <a:pt x="855663" y="804392"/>
                  <a:pt x="855663" y="784226"/>
                </a:cubicBezTo>
                <a:cubicBezTo>
                  <a:pt x="855663" y="764060"/>
                  <a:pt x="871655" y="747713"/>
                  <a:pt x="891382" y="747713"/>
                </a:cubicBezTo>
                <a:close/>
                <a:moveTo>
                  <a:pt x="680244" y="747713"/>
                </a:moveTo>
                <a:cubicBezTo>
                  <a:pt x="698218" y="747713"/>
                  <a:pt x="712788" y="764060"/>
                  <a:pt x="712788" y="784226"/>
                </a:cubicBezTo>
                <a:cubicBezTo>
                  <a:pt x="712788" y="804392"/>
                  <a:pt x="698218" y="820739"/>
                  <a:pt x="680244" y="820739"/>
                </a:cubicBezTo>
                <a:cubicBezTo>
                  <a:pt x="662270" y="820739"/>
                  <a:pt x="647700" y="804392"/>
                  <a:pt x="647700" y="784226"/>
                </a:cubicBezTo>
                <a:cubicBezTo>
                  <a:pt x="647700" y="764060"/>
                  <a:pt x="662270" y="747713"/>
                  <a:pt x="680244" y="747713"/>
                </a:cubicBezTo>
                <a:close/>
                <a:moveTo>
                  <a:pt x="464344" y="747713"/>
                </a:moveTo>
                <a:cubicBezTo>
                  <a:pt x="482318" y="747713"/>
                  <a:pt x="496888" y="764060"/>
                  <a:pt x="496888" y="784226"/>
                </a:cubicBezTo>
                <a:cubicBezTo>
                  <a:pt x="496888" y="804392"/>
                  <a:pt x="482318" y="820739"/>
                  <a:pt x="464344" y="820739"/>
                </a:cubicBezTo>
                <a:cubicBezTo>
                  <a:pt x="446370" y="820739"/>
                  <a:pt x="431800" y="804392"/>
                  <a:pt x="431800" y="784226"/>
                </a:cubicBezTo>
                <a:cubicBezTo>
                  <a:pt x="431800" y="764060"/>
                  <a:pt x="446370" y="747713"/>
                  <a:pt x="464344" y="747713"/>
                </a:cubicBezTo>
                <a:close/>
                <a:moveTo>
                  <a:pt x="248444" y="747713"/>
                </a:moveTo>
                <a:cubicBezTo>
                  <a:pt x="266418" y="747713"/>
                  <a:pt x="280988" y="764060"/>
                  <a:pt x="280988" y="784226"/>
                </a:cubicBezTo>
                <a:cubicBezTo>
                  <a:pt x="280988" y="804392"/>
                  <a:pt x="266418" y="820739"/>
                  <a:pt x="248444" y="820739"/>
                </a:cubicBezTo>
                <a:cubicBezTo>
                  <a:pt x="230470" y="820739"/>
                  <a:pt x="215900" y="804392"/>
                  <a:pt x="215900" y="784226"/>
                </a:cubicBezTo>
                <a:cubicBezTo>
                  <a:pt x="215900" y="764060"/>
                  <a:pt x="230470" y="747713"/>
                  <a:pt x="248444" y="747713"/>
                </a:cubicBezTo>
                <a:close/>
                <a:moveTo>
                  <a:pt x="36513" y="747713"/>
                </a:moveTo>
                <a:cubicBezTo>
                  <a:pt x="56679" y="747713"/>
                  <a:pt x="73026" y="764060"/>
                  <a:pt x="73026" y="784226"/>
                </a:cubicBezTo>
                <a:cubicBezTo>
                  <a:pt x="73026" y="804392"/>
                  <a:pt x="56679" y="820739"/>
                  <a:pt x="36513" y="820739"/>
                </a:cubicBezTo>
                <a:cubicBezTo>
                  <a:pt x="16347" y="820739"/>
                  <a:pt x="0" y="804392"/>
                  <a:pt x="0" y="784226"/>
                </a:cubicBezTo>
                <a:cubicBezTo>
                  <a:pt x="0" y="764060"/>
                  <a:pt x="16347" y="747713"/>
                  <a:pt x="36513" y="747713"/>
                </a:cubicBezTo>
                <a:close/>
                <a:moveTo>
                  <a:pt x="996157" y="647700"/>
                </a:moveTo>
                <a:cubicBezTo>
                  <a:pt x="1014131" y="647700"/>
                  <a:pt x="1028701" y="662270"/>
                  <a:pt x="1028701" y="680244"/>
                </a:cubicBezTo>
                <a:cubicBezTo>
                  <a:pt x="1028701" y="698218"/>
                  <a:pt x="1014131" y="712788"/>
                  <a:pt x="996157" y="712788"/>
                </a:cubicBezTo>
                <a:cubicBezTo>
                  <a:pt x="978183" y="712788"/>
                  <a:pt x="963613" y="698218"/>
                  <a:pt x="963613" y="680244"/>
                </a:cubicBezTo>
                <a:cubicBezTo>
                  <a:pt x="963613" y="662270"/>
                  <a:pt x="978183" y="647700"/>
                  <a:pt x="996157" y="647700"/>
                </a:cubicBezTo>
                <a:close/>
                <a:moveTo>
                  <a:pt x="783432" y="647700"/>
                </a:moveTo>
                <a:cubicBezTo>
                  <a:pt x="803159" y="647700"/>
                  <a:pt x="819151" y="662270"/>
                  <a:pt x="819151" y="680244"/>
                </a:cubicBezTo>
                <a:cubicBezTo>
                  <a:pt x="819151" y="698218"/>
                  <a:pt x="803159" y="712788"/>
                  <a:pt x="783432" y="712788"/>
                </a:cubicBezTo>
                <a:cubicBezTo>
                  <a:pt x="763705" y="712788"/>
                  <a:pt x="747713" y="698218"/>
                  <a:pt x="747713" y="680244"/>
                </a:cubicBezTo>
                <a:cubicBezTo>
                  <a:pt x="747713" y="662270"/>
                  <a:pt x="763705" y="647700"/>
                  <a:pt x="783432" y="647700"/>
                </a:cubicBezTo>
                <a:close/>
                <a:moveTo>
                  <a:pt x="572294" y="647700"/>
                </a:moveTo>
                <a:cubicBezTo>
                  <a:pt x="590268" y="647700"/>
                  <a:pt x="604838" y="662270"/>
                  <a:pt x="604838" y="680244"/>
                </a:cubicBezTo>
                <a:cubicBezTo>
                  <a:pt x="604838" y="698218"/>
                  <a:pt x="590268" y="712788"/>
                  <a:pt x="572294" y="712788"/>
                </a:cubicBezTo>
                <a:cubicBezTo>
                  <a:pt x="554320" y="712788"/>
                  <a:pt x="539750" y="698218"/>
                  <a:pt x="539750" y="680244"/>
                </a:cubicBezTo>
                <a:cubicBezTo>
                  <a:pt x="539750" y="662270"/>
                  <a:pt x="554320" y="647700"/>
                  <a:pt x="572294" y="647700"/>
                </a:cubicBezTo>
                <a:close/>
                <a:moveTo>
                  <a:pt x="356394" y="647700"/>
                </a:moveTo>
                <a:cubicBezTo>
                  <a:pt x="374368" y="647700"/>
                  <a:pt x="388938" y="662270"/>
                  <a:pt x="388938" y="680244"/>
                </a:cubicBezTo>
                <a:cubicBezTo>
                  <a:pt x="388938" y="698218"/>
                  <a:pt x="374368" y="712788"/>
                  <a:pt x="356394" y="712788"/>
                </a:cubicBezTo>
                <a:cubicBezTo>
                  <a:pt x="338420" y="712788"/>
                  <a:pt x="323850" y="698218"/>
                  <a:pt x="323850" y="680244"/>
                </a:cubicBezTo>
                <a:cubicBezTo>
                  <a:pt x="323850" y="662270"/>
                  <a:pt x="338420" y="647700"/>
                  <a:pt x="356394" y="647700"/>
                </a:cubicBezTo>
                <a:close/>
                <a:moveTo>
                  <a:pt x="140494" y="647700"/>
                </a:moveTo>
                <a:cubicBezTo>
                  <a:pt x="158468" y="647700"/>
                  <a:pt x="173038" y="662270"/>
                  <a:pt x="173038" y="680244"/>
                </a:cubicBezTo>
                <a:cubicBezTo>
                  <a:pt x="173038" y="698218"/>
                  <a:pt x="158468" y="712788"/>
                  <a:pt x="140494" y="712788"/>
                </a:cubicBezTo>
                <a:cubicBezTo>
                  <a:pt x="122520" y="712788"/>
                  <a:pt x="107950" y="698218"/>
                  <a:pt x="107950" y="680244"/>
                </a:cubicBezTo>
                <a:cubicBezTo>
                  <a:pt x="107950" y="662270"/>
                  <a:pt x="122520" y="647700"/>
                  <a:pt x="140494" y="647700"/>
                </a:cubicBezTo>
                <a:close/>
                <a:moveTo>
                  <a:pt x="1104107" y="539750"/>
                </a:moveTo>
                <a:cubicBezTo>
                  <a:pt x="1122081" y="539750"/>
                  <a:pt x="1136651" y="554320"/>
                  <a:pt x="1136651" y="572294"/>
                </a:cubicBezTo>
                <a:cubicBezTo>
                  <a:pt x="1136651" y="590268"/>
                  <a:pt x="1122081" y="604838"/>
                  <a:pt x="1104107" y="604838"/>
                </a:cubicBezTo>
                <a:cubicBezTo>
                  <a:pt x="1086133" y="604838"/>
                  <a:pt x="1071563" y="590268"/>
                  <a:pt x="1071563" y="572294"/>
                </a:cubicBezTo>
                <a:cubicBezTo>
                  <a:pt x="1071563" y="554320"/>
                  <a:pt x="1086133" y="539750"/>
                  <a:pt x="1104107" y="539750"/>
                </a:cubicBezTo>
                <a:close/>
                <a:moveTo>
                  <a:pt x="891382" y="539750"/>
                </a:moveTo>
                <a:cubicBezTo>
                  <a:pt x="911109" y="539750"/>
                  <a:pt x="927101" y="554320"/>
                  <a:pt x="927101" y="572294"/>
                </a:cubicBezTo>
                <a:cubicBezTo>
                  <a:pt x="927101" y="590268"/>
                  <a:pt x="911109" y="604838"/>
                  <a:pt x="891382" y="604838"/>
                </a:cubicBezTo>
                <a:cubicBezTo>
                  <a:pt x="871655" y="604838"/>
                  <a:pt x="855663" y="590268"/>
                  <a:pt x="855663" y="572294"/>
                </a:cubicBezTo>
                <a:cubicBezTo>
                  <a:pt x="855663" y="554320"/>
                  <a:pt x="871655" y="539750"/>
                  <a:pt x="891382" y="539750"/>
                </a:cubicBezTo>
                <a:close/>
                <a:moveTo>
                  <a:pt x="680244" y="539750"/>
                </a:moveTo>
                <a:cubicBezTo>
                  <a:pt x="698218" y="539750"/>
                  <a:pt x="712788" y="554320"/>
                  <a:pt x="712788" y="572294"/>
                </a:cubicBezTo>
                <a:cubicBezTo>
                  <a:pt x="712788" y="590268"/>
                  <a:pt x="698218" y="604838"/>
                  <a:pt x="680244" y="604838"/>
                </a:cubicBezTo>
                <a:cubicBezTo>
                  <a:pt x="662270" y="604838"/>
                  <a:pt x="647700" y="590268"/>
                  <a:pt x="647700" y="572294"/>
                </a:cubicBezTo>
                <a:cubicBezTo>
                  <a:pt x="647700" y="554320"/>
                  <a:pt x="662270" y="539750"/>
                  <a:pt x="680244" y="539750"/>
                </a:cubicBezTo>
                <a:close/>
                <a:moveTo>
                  <a:pt x="464344" y="539750"/>
                </a:moveTo>
                <a:cubicBezTo>
                  <a:pt x="482318" y="539750"/>
                  <a:pt x="496888" y="554320"/>
                  <a:pt x="496888" y="572294"/>
                </a:cubicBezTo>
                <a:cubicBezTo>
                  <a:pt x="496888" y="590268"/>
                  <a:pt x="482318" y="604838"/>
                  <a:pt x="464344" y="604838"/>
                </a:cubicBezTo>
                <a:cubicBezTo>
                  <a:pt x="446370" y="604838"/>
                  <a:pt x="431800" y="590268"/>
                  <a:pt x="431800" y="572294"/>
                </a:cubicBezTo>
                <a:cubicBezTo>
                  <a:pt x="431800" y="554320"/>
                  <a:pt x="446370" y="539750"/>
                  <a:pt x="464344" y="539750"/>
                </a:cubicBezTo>
                <a:close/>
                <a:moveTo>
                  <a:pt x="248444" y="539750"/>
                </a:moveTo>
                <a:cubicBezTo>
                  <a:pt x="266418" y="539750"/>
                  <a:pt x="280988" y="554320"/>
                  <a:pt x="280988" y="572294"/>
                </a:cubicBezTo>
                <a:cubicBezTo>
                  <a:pt x="280988" y="590268"/>
                  <a:pt x="266418" y="604838"/>
                  <a:pt x="248444" y="604838"/>
                </a:cubicBezTo>
                <a:cubicBezTo>
                  <a:pt x="230470" y="604838"/>
                  <a:pt x="215900" y="590268"/>
                  <a:pt x="215900" y="572294"/>
                </a:cubicBezTo>
                <a:cubicBezTo>
                  <a:pt x="215900" y="554320"/>
                  <a:pt x="230470" y="539750"/>
                  <a:pt x="248444" y="539750"/>
                </a:cubicBezTo>
                <a:close/>
                <a:moveTo>
                  <a:pt x="36513" y="539750"/>
                </a:moveTo>
                <a:cubicBezTo>
                  <a:pt x="56679" y="539750"/>
                  <a:pt x="73026" y="554320"/>
                  <a:pt x="73026" y="572294"/>
                </a:cubicBezTo>
                <a:cubicBezTo>
                  <a:pt x="73026" y="590268"/>
                  <a:pt x="56679" y="604838"/>
                  <a:pt x="36513" y="604838"/>
                </a:cubicBezTo>
                <a:cubicBezTo>
                  <a:pt x="16347" y="604838"/>
                  <a:pt x="0" y="590268"/>
                  <a:pt x="0" y="572294"/>
                </a:cubicBezTo>
                <a:cubicBezTo>
                  <a:pt x="0" y="554320"/>
                  <a:pt x="16347" y="539750"/>
                  <a:pt x="36513" y="539750"/>
                </a:cubicBezTo>
                <a:close/>
                <a:moveTo>
                  <a:pt x="996157" y="431800"/>
                </a:moveTo>
                <a:cubicBezTo>
                  <a:pt x="1014131" y="431800"/>
                  <a:pt x="1028701" y="446370"/>
                  <a:pt x="1028701" y="464344"/>
                </a:cubicBezTo>
                <a:cubicBezTo>
                  <a:pt x="1028701" y="482318"/>
                  <a:pt x="1014131" y="496888"/>
                  <a:pt x="996157" y="496888"/>
                </a:cubicBezTo>
                <a:cubicBezTo>
                  <a:pt x="978183" y="496888"/>
                  <a:pt x="963613" y="482318"/>
                  <a:pt x="963613" y="464344"/>
                </a:cubicBezTo>
                <a:cubicBezTo>
                  <a:pt x="963613" y="446370"/>
                  <a:pt x="978183" y="431800"/>
                  <a:pt x="996157" y="431800"/>
                </a:cubicBezTo>
                <a:close/>
                <a:moveTo>
                  <a:pt x="783432" y="431800"/>
                </a:moveTo>
                <a:cubicBezTo>
                  <a:pt x="803159" y="431800"/>
                  <a:pt x="819151" y="446370"/>
                  <a:pt x="819151" y="464344"/>
                </a:cubicBezTo>
                <a:cubicBezTo>
                  <a:pt x="819151" y="482318"/>
                  <a:pt x="803159" y="496888"/>
                  <a:pt x="783432" y="496888"/>
                </a:cubicBezTo>
                <a:cubicBezTo>
                  <a:pt x="763705" y="496888"/>
                  <a:pt x="747713" y="482318"/>
                  <a:pt x="747713" y="464344"/>
                </a:cubicBezTo>
                <a:cubicBezTo>
                  <a:pt x="747713" y="446370"/>
                  <a:pt x="763705" y="431800"/>
                  <a:pt x="783432" y="431800"/>
                </a:cubicBezTo>
                <a:close/>
                <a:moveTo>
                  <a:pt x="572294" y="431800"/>
                </a:moveTo>
                <a:cubicBezTo>
                  <a:pt x="590268" y="431800"/>
                  <a:pt x="604838" y="446370"/>
                  <a:pt x="604838" y="464344"/>
                </a:cubicBezTo>
                <a:cubicBezTo>
                  <a:pt x="604838" y="482318"/>
                  <a:pt x="590268" y="496888"/>
                  <a:pt x="572294" y="496888"/>
                </a:cubicBezTo>
                <a:cubicBezTo>
                  <a:pt x="554320" y="496888"/>
                  <a:pt x="539750" y="482318"/>
                  <a:pt x="539750" y="464344"/>
                </a:cubicBezTo>
                <a:cubicBezTo>
                  <a:pt x="539750" y="446370"/>
                  <a:pt x="554320" y="431800"/>
                  <a:pt x="572294" y="431800"/>
                </a:cubicBezTo>
                <a:close/>
                <a:moveTo>
                  <a:pt x="356394" y="431800"/>
                </a:moveTo>
                <a:cubicBezTo>
                  <a:pt x="374368" y="431800"/>
                  <a:pt x="388938" y="446370"/>
                  <a:pt x="388938" y="464344"/>
                </a:cubicBezTo>
                <a:cubicBezTo>
                  <a:pt x="388938" y="482318"/>
                  <a:pt x="374368" y="496888"/>
                  <a:pt x="356394" y="496888"/>
                </a:cubicBezTo>
                <a:cubicBezTo>
                  <a:pt x="338420" y="496888"/>
                  <a:pt x="323850" y="482318"/>
                  <a:pt x="323850" y="464344"/>
                </a:cubicBezTo>
                <a:cubicBezTo>
                  <a:pt x="323850" y="446370"/>
                  <a:pt x="338420" y="431800"/>
                  <a:pt x="356394" y="431800"/>
                </a:cubicBezTo>
                <a:close/>
                <a:moveTo>
                  <a:pt x="140494" y="431800"/>
                </a:moveTo>
                <a:cubicBezTo>
                  <a:pt x="158468" y="431800"/>
                  <a:pt x="173038" y="446370"/>
                  <a:pt x="173038" y="464344"/>
                </a:cubicBezTo>
                <a:cubicBezTo>
                  <a:pt x="173038" y="482318"/>
                  <a:pt x="158468" y="496888"/>
                  <a:pt x="140494" y="496888"/>
                </a:cubicBezTo>
                <a:cubicBezTo>
                  <a:pt x="122520" y="496888"/>
                  <a:pt x="107950" y="482318"/>
                  <a:pt x="107950" y="464344"/>
                </a:cubicBezTo>
                <a:cubicBezTo>
                  <a:pt x="107950" y="446370"/>
                  <a:pt x="122520" y="431800"/>
                  <a:pt x="140494" y="431800"/>
                </a:cubicBezTo>
                <a:close/>
                <a:moveTo>
                  <a:pt x="1104107" y="323850"/>
                </a:moveTo>
                <a:cubicBezTo>
                  <a:pt x="1122081" y="323850"/>
                  <a:pt x="1136651" y="338420"/>
                  <a:pt x="1136651" y="356394"/>
                </a:cubicBezTo>
                <a:cubicBezTo>
                  <a:pt x="1136651" y="374368"/>
                  <a:pt x="1122081" y="388938"/>
                  <a:pt x="1104107" y="388938"/>
                </a:cubicBezTo>
                <a:cubicBezTo>
                  <a:pt x="1086133" y="388938"/>
                  <a:pt x="1071563" y="374368"/>
                  <a:pt x="1071563" y="356394"/>
                </a:cubicBezTo>
                <a:cubicBezTo>
                  <a:pt x="1071563" y="338420"/>
                  <a:pt x="1086133" y="323850"/>
                  <a:pt x="1104107" y="323850"/>
                </a:cubicBezTo>
                <a:close/>
                <a:moveTo>
                  <a:pt x="891382" y="323850"/>
                </a:moveTo>
                <a:cubicBezTo>
                  <a:pt x="911109" y="323850"/>
                  <a:pt x="927101" y="338420"/>
                  <a:pt x="927101" y="356394"/>
                </a:cubicBezTo>
                <a:cubicBezTo>
                  <a:pt x="927101" y="374368"/>
                  <a:pt x="911109" y="388938"/>
                  <a:pt x="891382" y="388938"/>
                </a:cubicBezTo>
                <a:cubicBezTo>
                  <a:pt x="871655" y="388938"/>
                  <a:pt x="855663" y="374368"/>
                  <a:pt x="855663" y="356394"/>
                </a:cubicBezTo>
                <a:cubicBezTo>
                  <a:pt x="855663" y="338420"/>
                  <a:pt x="871655" y="323850"/>
                  <a:pt x="891382" y="323850"/>
                </a:cubicBezTo>
                <a:close/>
                <a:moveTo>
                  <a:pt x="680244" y="323850"/>
                </a:moveTo>
                <a:cubicBezTo>
                  <a:pt x="698218" y="323850"/>
                  <a:pt x="712788" y="338420"/>
                  <a:pt x="712788" y="356394"/>
                </a:cubicBezTo>
                <a:cubicBezTo>
                  <a:pt x="712788" y="374368"/>
                  <a:pt x="698218" y="388938"/>
                  <a:pt x="680244" y="388938"/>
                </a:cubicBezTo>
                <a:cubicBezTo>
                  <a:pt x="662270" y="388938"/>
                  <a:pt x="647700" y="374368"/>
                  <a:pt x="647700" y="356394"/>
                </a:cubicBezTo>
                <a:cubicBezTo>
                  <a:pt x="647700" y="338420"/>
                  <a:pt x="662270" y="323850"/>
                  <a:pt x="680244" y="323850"/>
                </a:cubicBezTo>
                <a:close/>
                <a:moveTo>
                  <a:pt x="464344" y="323850"/>
                </a:moveTo>
                <a:cubicBezTo>
                  <a:pt x="482318" y="323850"/>
                  <a:pt x="496888" y="338420"/>
                  <a:pt x="496888" y="356394"/>
                </a:cubicBezTo>
                <a:cubicBezTo>
                  <a:pt x="496888" y="374368"/>
                  <a:pt x="482318" y="388938"/>
                  <a:pt x="464344" y="388938"/>
                </a:cubicBezTo>
                <a:cubicBezTo>
                  <a:pt x="446370" y="388938"/>
                  <a:pt x="431800" y="374368"/>
                  <a:pt x="431800" y="356394"/>
                </a:cubicBezTo>
                <a:cubicBezTo>
                  <a:pt x="431800" y="338420"/>
                  <a:pt x="446370" y="323850"/>
                  <a:pt x="464344" y="323850"/>
                </a:cubicBezTo>
                <a:close/>
                <a:moveTo>
                  <a:pt x="248444" y="323850"/>
                </a:moveTo>
                <a:cubicBezTo>
                  <a:pt x="266418" y="323850"/>
                  <a:pt x="280988" y="338420"/>
                  <a:pt x="280988" y="356394"/>
                </a:cubicBezTo>
                <a:cubicBezTo>
                  <a:pt x="280988" y="374368"/>
                  <a:pt x="266418" y="388938"/>
                  <a:pt x="248444" y="388938"/>
                </a:cubicBezTo>
                <a:cubicBezTo>
                  <a:pt x="230470" y="388938"/>
                  <a:pt x="215900" y="374368"/>
                  <a:pt x="215900" y="356394"/>
                </a:cubicBezTo>
                <a:cubicBezTo>
                  <a:pt x="215900" y="338420"/>
                  <a:pt x="230470" y="323850"/>
                  <a:pt x="248444" y="323850"/>
                </a:cubicBezTo>
                <a:close/>
                <a:moveTo>
                  <a:pt x="36513" y="323850"/>
                </a:moveTo>
                <a:cubicBezTo>
                  <a:pt x="56679" y="323850"/>
                  <a:pt x="73026" y="338420"/>
                  <a:pt x="73026" y="356394"/>
                </a:cubicBezTo>
                <a:cubicBezTo>
                  <a:pt x="73026" y="374368"/>
                  <a:pt x="56679" y="388938"/>
                  <a:pt x="36513" y="388938"/>
                </a:cubicBezTo>
                <a:cubicBezTo>
                  <a:pt x="16347" y="388938"/>
                  <a:pt x="0" y="374368"/>
                  <a:pt x="0" y="356394"/>
                </a:cubicBezTo>
                <a:cubicBezTo>
                  <a:pt x="0" y="338420"/>
                  <a:pt x="16347" y="323850"/>
                  <a:pt x="36513" y="323850"/>
                </a:cubicBezTo>
                <a:close/>
                <a:moveTo>
                  <a:pt x="996157" y="215900"/>
                </a:moveTo>
                <a:cubicBezTo>
                  <a:pt x="1014131" y="215900"/>
                  <a:pt x="1028701" y="230470"/>
                  <a:pt x="1028701" y="248444"/>
                </a:cubicBezTo>
                <a:cubicBezTo>
                  <a:pt x="1028701" y="266418"/>
                  <a:pt x="1014131" y="280988"/>
                  <a:pt x="996157" y="280988"/>
                </a:cubicBezTo>
                <a:cubicBezTo>
                  <a:pt x="978183" y="280988"/>
                  <a:pt x="963613" y="266418"/>
                  <a:pt x="963613" y="248444"/>
                </a:cubicBezTo>
                <a:cubicBezTo>
                  <a:pt x="963613" y="230470"/>
                  <a:pt x="978183" y="215900"/>
                  <a:pt x="996157" y="215900"/>
                </a:cubicBezTo>
                <a:close/>
                <a:moveTo>
                  <a:pt x="783432" y="215900"/>
                </a:moveTo>
                <a:cubicBezTo>
                  <a:pt x="803159" y="215900"/>
                  <a:pt x="819151" y="230470"/>
                  <a:pt x="819151" y="248444"/>
                </a:cubicBezTo>
                <a:cubicBezTo>
                  <a:pt x="819151" y="266418"/>
                  <a:pt x="803159" y="280988"/>
                  <a:pt x="783432" y="280988"/>
                </a:cubicBezTo>
                <a:cubicBezTo>
                  <a:pt x="763705" y="280988"/>
                  <a:pt x="747713" y="266418"/>
                  <a:pt x="747713" y="248444"/>
                </a:cubicBezTo>
                <a:cubicBezTo>
                  <a:pt x="747713" y="230470"/>
                  <a:pt x="763705" y="215900"/>
                  <a:pt x="783432" y="215900"/>
                </a:cubicBezTo>
                <a:close/>
                <a:moveTo>
                  <a:pt x="572294" y="215900"/>
                </a:moveTo>
                <a:cubicBezTo>
                  <a:pt x="590268" y="215900"/>
                  <a:pt x="604838" y="230470"/>
                  <a:pt x="604838" y="248444"/>
                </a:cubicBezTo>
                <a:cubicBezTo>
                  <a:pt x="604838" y="266418"/>
                  <a:pt x="590268" y="280988"/>
                  <a:pt x="572294" y="280988"/>
                </a:cubicBezTo>
                <a:cubicBezTo>
                  <a:pt x="554320" y="280988"/>
                  <a:pt x="539750" y="266418"/>
                  <a:pt x="539750" y="248444"/>
                </a:cubicBezTo>
                <a:cubicBezTo>
                  <a:pt x="539750" y="230470"/>
                  <a:pt x="554320" y="215900"/>
                  <a:pt x="572294" y="215900"/>
                </a:cubicBezTo>
                <a:close/>
                <a:moveTo>
                  <a:pt x="356394" y="215900"/>
                </a:moveTo>
                <a:cubicBezTo>
                  <a:pt x="374368" y="215900"/>
                  <a:pt x="388938" y="230470"/>
                  <a:pt x="388938" y="248444"/>
                </a:cubicBezTo>
                <a:cubicBezTo>
                  <a:pt x="388938" y="266418"/>
                  <a:pt x="374368" y="280988"/>
                  <a:pt x="356394" y="280988"/>
                </a:cubicBezTo>
                <a:cubicBezTo>
                  <a:pt x="338420" y="280988"/>
                  <a:pt x="323850" y="266418"/>
                  <a:pt x="323850" y="248444"/>
                </a:cubicBezTo>
                <a:cubicBezTo>
                  <a:pt x="323850" y="230470"/>
                  <a:pt x="338420" y="215900"/>
                  <a:pt x="356394" y="215900"/>
                </a:cubicBezTo>
                <a:close/>
                <a:moveTo>
                  <a:pt x="140494" y="215900"/>
                </a:moveTo>
                <a:cubicBezTo>
                  <a:pt x="158468" y="215900"/>
                  <a:pt x="173038" y="230470"/>
                  <a:pt x="173038" y="248444"/>
                </a:cubicBezTo>
                <a:cubicBezTo>
                  <a:pt x="173038" y="266418"/>
                  <a:pt x="158468" y="280988"/>
                  <a:pt x="140494" y="280988"/>
                </a:cubicBezTo>
                <a:cubicBezTo>
                  <a:pt x="122520" y="280988"/>
                  <a:pt x="107950" y="266418"/>
                  <a:pt x="107950" y="248444"/>
                </a:cubicBezTo>
                <a:cubicBezTo>
                  <a:pt x="107950" y="230470"/>
                  <a:pt x="122520" y="215900"/>
                  <a:pt x="140494" y="215900"/>
                </a:cubicBezTo>
                <a:close/>
                <a:moveTo>
                  <a:pt x="891382" y="107950"/>
                </a:moveTo>
                <a:cubicBezTo>
                  <a:pt x="911109" y="107950"/>
                  <a:pt x="927101" y="122520"/>
                  <a:pt x="927101" y="140494"/>
                </a:cubicBezTo>
                <a:cubicBezTo>
                  <a:pt x="927101" y="158468"/>
                  <a:pt x="911109" y="173038"/>
                  <a:pt x="891382" y="173038"/>
                </a:cubicBezTo>
                <a:cubicBezTo>
                  <a:pt x="871655" y="173038"/>
                  <a:pt x="855663" y="158468"/>
                  <a:pt x="855663" y="140494"/>
                </a:cubicBezTo>
                <a:cubicBezTo>
                  <a:pt x="855663" y="122520"/>
                  <a:pt x="871655" y="107950"/>
                  <a:pt x="891382" y="107950"/>
                </a:cubicBezTo>
                <a:close/>
                <a:moveTo>
                  <a:pt x="680244" y="107950"/>
                </a:moveTo>
                <a:cubicBezTo>
                  <a:pt x="698218" y="107950"/>
                  <a:pt x="712788" y="122520"/>
                  <a:pt x="712788" y="140494"/>
                </a:cubicBezTo>
                <a:cubicBezTo>
                  <a:pt x="712788" y="158468"/>
                  <a:pt x="698218" y="173038"/>
                  <a:pt x="680244" y="173038"/>
                </a:cubicBezTo>
                <a:cubicBezTo>
                  <a:pt x="662270" y="173038"/>
                  <a:pt x="647700" y="158468"/>
                  <a:pt x="647700" y="140494"/>
                </a:cubicBezTo>
                <a:cubicBezTo>
                  <a:pt x="647700" y="122520"/>
                  <a:pt x="662270" y="107950"/>
                  <a:pt x="680244" y="107950"/>
                </a:cubicBezTo>
                <a:close/>
                <a:moveTo>
                  <a:pt x="464344" y="107950"/>
                </a:moveTo>
                <a:cubicBezTo>
                  <a:pt x="482318" y="107950"/>
                  <a:pt x="496888" y="122520"/>
                  <a:pt x="496888" y="140494"/>
                </a:cubicBezTo>
                <a:cubicBezTo>
                  <a:pt x="496888" y="158468"/>
                  <a:pt x="482318" y="173038"/>
                  <a:pt x="464344" y="173038"/>
                </a:cubicBezTo>
                <a:cubicBezTo>
                  <a:pt x="446370" y="173038"/>
                  <a:pt x="431800" y="158468"/>
                  <a:pt x="431800" y="140494"/>
                </a:cubicBezTo>
                <a:cubicBezTo>
                  <a:pt x="431800" y="122520"/>
                  <a:pt x="446370" y="107950"/>
                  <a:pt x="464344" y="107950"/>
                </a:cubicBezTo>
                <a:close/>
                <a:moveTo>
                  <a:pt x="248444" y="107950"/>
                </a:moveTo>
                <a:cubicBezTo>
                  <a:pt x="266418" y="107950"/>
                  <a:pt x="280988" y="122520"/>
                  <a:pt x="280988" y="140494"/>
                </a:cubicBezTo>
                <a:cubicBezTo>
                  <a:pt x="280988" y="158468"/>
                  <a:pt x="266418" y="173038"/>
                  <a:pt x="248444" y="173038"/>
                </a:cubicBezTo>
                <a:cubicBezTo>
                  <a:pt x="230470" y="173038"/>
                  <a:pt x="215900" y="158468"/>
                  <a:pt x="215900" y="140494"/>
                </a:cubicBezTo>
                <a:cubicBezTo>
                  <a:pt x="215900" y="122520"/>
                  <a:pt x="230470" y="107950"/>
                  <a:pt x="248444" y="107950"/>
                </a:cubicBezTo>
                <a:close/>
                <a:moveTo>
                  <a:pt x="783432" y="0"/>
                </a:moveTo>
                <a:cubicBezTo>
                  <a:pt x="803159" y="0"/>
                  <a:pt x="819151" y="16347"/>
                  <a:pt x="819151" y="36513"/>
                </a:cubicBezTo>
                <a:cubicBezTo>
                  <a:pt x="819151" y="56679"/>
                  <a:pt x="803159" y="73026"/>
                  <a:pt x="783432" y="73026"/>
                </a:cubicBezTo>
                <a:cubicBezTo>
                  <a:pt x="763705" y="73026"/>
                  <a:pt x="747713" y="56679"/>
                  <a:pt x="747713" y="36513"/>
                </a:cubicBezTo>
                <a:cubicBezTo>
                  <a:pt x="747713" y="16347"/>
                  <a:pt x="763705" y="0"/>
                  <a:pt x="783432" y="0"/>
                </a:cubicBezTo>
                <a:close/>
                <a:moveTo>
                  <a:pt x="572294" y="0"/>
                </a:moveTo>
                <a:cubicBezTo>
                  <a:pt x="590268" y="0"/>
                  <a:pt x="604838" y="16347"/>
                  <a:pt x="604838" y="36513"/>
                </a:cubicBezTo>
                <a:cubicBezTo>
                  <a:pt x="604838" y="56679"/>
                  <a:pt x="590268" y="73026"/>
                  <a:pt x="572294" y="73026"/>
                </a:cubicBezTo>
                <a:cubicBezTo>
                  <a:pt x="554320" y="73026"/>
                  <a:pt x="539750" y="56679"/>
                  <a:pt x="539750" y="36513"/>
                </a:cubicBezTo>
                <a:cubicBezTo>
                  <a:pt x="539750" y="16347"/>
                  <a:pt x="554320" y="0"/>
                  <a:pt x="572294" y="0"/>
                </a:cubicBezTo>
                <a:close/>
                <a:moveTo>
                  <a:pt x="356394" y="0"/>
                </a:moveTo>
                <a:cubicBezTo>
                  <a:pt x="374368" y="0"/>
                  <a:pt x="388938" y="16347"/>
                  <a:pt x="388938" y="36513"/>
                </a:cubicBezTo>
                <a:cubicBezTo>
                  <a:pt x="388938" y="56679"/>
                  <a:pt x="374368" y="73026"/>
                  <a:pt x="356394" y="73026"/>
                </a:cubicBezTo>
                <a:cubicBezTo>
                  <a:pt x="338420" y="73026"/>
                  <a:pt x="323850" y="56679"/>
                  <a:pt x="323850" y="36513"/>
                </a:cubicBezTo>
                <a:cubicBezTo>
                  <a:pt x="323850" y="16347"/>
                  <a:pt x="338420" y="0"/>
                  <a:pt x="356394" y="0"/>
                </a:cubicBezTo>
                <a:close/>
              </a:path>
            </a:pathLst>
          </a:cu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13"/>
          <p:cNvSpPr/>
          <p:nvPr/>
        </p:nvSpPr>
        <p:spPr>
          <a:xfrm>
            <a:off x="256225" y="3521850"/>
            <a:ext cx="2156400" cy="5847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500" b="1">
                <a:solidFill>
                  <a:srgbClr val="7F7F7F"/>
                </a:solidFill>
                <a:latin typeface="Barlow"/>
                <a:ea typeface="Barlow"/>
                <a:cs typeface="Barlow"/>
                <a:sym typeface="Barlow"/>
              </a:rPr>
              <a:t>Docenti e personale scolastico</a:t>
            </a:r>
            <a:endParaRPr sz="15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endParaRPr sz="1200">
              <a:solidFill>
                <a:srgbClr val="7F7F7F"/>
              </a:solidFill>
              <a:latin typeface="Barlow"/>
              <a:ea typeface="Barlow"/>
              <a:cs typeface="Barlow"/>
              <a:sym typeface="Barlow"/>
            </a:endParaRPr>
          </a:p>
        </p:txBody>
      </p:sp>
      <p:sp>
        <p:nvSpPr>
          <p:cNvPr id="274" name="Google Shape;274;p13"/>
          <p:cNvSpPr/>
          <p:nvPr/>
        </p:nvSpPr>
        <p:spPr>
          <a:xfrm>
            <a:off x="5668250" y="3212200"/>
            <a:ext cx="1619100" cy="5847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500" b="1">
                <a:solidFill>
                  <a:srgbClr val="7F7F7F"/>
                </a:solidFill>
                <a:latin typeface="Barlow"/>
                <a:ea typeface="Barlow"/>
                <a:cs typeface="Barlow"/>
                <a:sym typeface="Barlow"/>
              </a:rPr>
              <a:t>Professionisti / lavoratori dell’artigianato artistico e tradizionale </a:t>
            </a:r>
            <a:endParaRPr sz="15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endParaRPr sz="1200">
              <a:solidFill>
                <a:srgbClr val="7F7F7F"/>
              </a:solidFill>
              <a:latin typeface="Barlow"/>
              <a:ea typeface="Barlow"/>
              <a:cs typeface="Barlow"/>
              <a:sym typeface="Barlow"/>
            </a:endParaRPr>
          </a:p>
        </p:txBody>
      </p:sp>
      <p:sp>
        <p:nvSpPr>
          <p:cNvPr id="275" name="Google Shape;275;p13"/>
          <p:cNvSpPr/>
          <p:nvPr/>
        </p:nvSpPr>
        <p:spPr>
          <a:xfrm>
            <a:off x="3894100" y="5225375"/>
            <a:ext cx="2156400" cy="584700"/>
          </a:xfrm>
          <a:prstGeom prst="rect">
            <a:avLst/>
          </a:prstGeom>
          <a:noFill/>
          <a:ln>
            <a:noFill/>
          </a:ln>
        </p:spPr>
        <p:txBody>
          <a:bodyPr spcFirstLastPara="1" wrap="square" lIns="0" tIns="0" rIns="0" bIns="0" anchor="t" anchorCtr="0">
            <a:noAutofit/>
          </a:bodyPr>
          <a:lstStyle/>
          <a:p>
            <a:pPr marL="0" marR="0" lvl="0" indent="0" algn="ctr" rtl="0">
              <a:lnSpc>
                <a:spcPct val="150000"/>
              </a:lnSpc>
              <a:spcBef>
                <a:spcPts val="0"/>
              </a:spcBef>
              <a:spcAft>
                <a:spcPts val="0"/>
              </a:spcAft>
              <a:buNone/>
            </a:pPr>
            <a:r>
              <a:rPr lang="en-US" sz="1500" b="1">
                <a:solidFill>
                  <a:srgbClr val="7F7F7F"/>
                </a:solidFill>
                <a:latin typeface="Barlow"/>
                <a:ea typeface="Barlow"/>
                <a:cs typeface="Barlow"/>
                <a:sym typeface="Barlow"/>
              </a:rPr>
              <a:t>Portatori d’interesse locali collegati al settore dell’artigianato artistico e tradizionale</a:t>
            </a:r>
            <a:endParaRPr sz="1500" b="1">
              <a:solidFill>
                <a:srgbClr val="7F7F7F"/>
              </a:solidFill>
              <a:latin typeface="Barlow"/>
              <a:ea typeface="Barlow"/>
              <a:cs typeface="Barlow"/>
              <a:sym typeface="Barlow"/>
            </a:endParaRPr>
          </a:p>
          <a:p>
            <a:pPr marL="0" marR="0" lvl="0" indent="0" algn="ctr" rtl="0">
              <a:lnSpc>
                <a:spcPct val="150000"/>
              </a:lnSpc>
              <a:spcBef>
                <a:spcPts val="0"/>
              </a:spcBef>
              <a:spcAft>
                <a:spcPts val="0"/>
              </a:spcAft>
              <a:buNone/>
            </a:pPr>
            <a:endParaRPr sz="15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endParaRPr sz="1200">
              <a:solidFill>
                <a:srgbClr val="7F7F7F"/>
              </a:solidFill>
              <a:latin typeface="Barlow"/>
              <a:ea typeface="Barlow"/>
              <a:cs typeface="Barlow"/>
              <a:sym typeface="Barlow"/>
            </a:endParaRPr>
          </a:p>
        </p:txBody>
      </p:sp>
      <p:pic>
        <p:nvPicPr>
          <p:cNvPr id="276" name="Google Shape;276;p13" descr="Cartoon Illustration of Students Stock Vector - Illustration of male,  school: 43765807"/>
          <p:cNvPicPr preferRelativeResize="0"/>
          <p:nvPr/>
        </p:nvPicPr>
        <p:blipFill rotWithShape="1">
          <a:blip r:embed="rId4">
            <a:alphaModFix/>
          </a:blip>
          <a:srcRect/>
          <a:stretch/>
        </p:blipFill>
        <p:spPr>
          <a:xfrm>
            <a:off x="1669073" y="1512433"/>
            <a:ext cx="1191090" cy="1624214"/>
          </a:xfrm>
          <a:prstGeom prst="rect">
            <a:avLst/>
          </a:prstGeom>
          <a:noFill/>
          <a:ln>
            <a:noFill/>
          </a:ln>
        </p:spPr>
      </p:pic>
      <p:pic>
        <p:nvPicPr>
          <p:cNvPr id="277" name="Google Shape;277;p13" descr="Stakeholders Icon Images – Browse 2,716 Stock Photos, Vectors, and Video |  Adobe Stock"/>
          <p:cNvPicPr preferRelativeResize="0"/>
          <p:nvPr/>
        </p:nvPicPr>
        <p:blipFill rotWithShape="1">
          <a:blip r:embed="rId5">
            <a:alphaModFix/>
          </a:blip>
          <a:srcRect t="9670" b="11836"/>
          <a:stretch/>
        </p:blipFill>
        <p:spPr>
          <a:xfrm>
            <a:off x="2412613" y="5225380"/>
            <a:ext cx="1522511" cy="1195079"/>
          </a:xfrm>
          <a:prstGeom prst="rect">
            <a:avLst/>
          </a:prstGeom>
          <a:noFill/>
          <a:ln>
            <a:noFill/>
          </a:ln>
        </p:spPr>
      </p:pic>
      <p:pic>
        <p:nvPicPr>
          <p:cNvPr id="278" name="Google Shape;278;p13" descr="Arts and crafts - Free art icons"/>
          <p:cNvPicPr preferRelativeResize="0"/>
          <p:nvPr/>
        </p:nvPicPr>
        <p:blipFill rotWithShape="1">
          <a:blip r:embed="rId6">
            <a:alphaModFix/>
          </a:blip>
          <a:srcRect/>
          <a:stretch/>
        </p:blipFill>
        <p:spPr>
          <a:xfrm>
            <a:off x="4271963" y="3279373"/>
            <a:ext cx="1396015" cy="1396015"/>
          </a:xfrm>
          <a:prstGeom prst="rect">
            <a:avLst/>
          </a:prstGeom>
          <a:noFill/>
          <a:ln>
            <a:noFill/>
          </a:ln>
        </p:spPr>
      </p:pic>
      <p:pic>
        <p:nvPicPr>
          <p:cNvPr id="279" name="Google Shape;279;p13" descr="Teachers and education icons Royalty Free Vector Image"/>
          <p:cNvPicPr preferRelativeResize="0"/>
          <p:nvPr/>
        </p:nvPicPr>
        <p:blipFill rotWithShape="1">
          <a:blip r:embed="rId7">
            <a:alphaModFix/>
          </a:blip>
          <a:srcRect l="6957" t="4593" r="10805" b="14813"/>
          <a:stretch/>
        </p:blipFill>
        <p:spPr>
          <a:xfrm>
            <a:off x="592565" y="3941433"/>
            <a:ext cx="1483700" cy="15702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g36ee7858a65_0_91"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407" name="Google Shape;407;g36ee7858a65_0_91"/>
          <p:cNvSpPr/>
          <p:nvPr/>
        </p:nvSpPr>
        <p:spPr>
          <a:xfrm>
            <a:off x="6209895" y="1133564"/>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dirty="0">
                <a:solidFill>
                  <a:srgbClr val="0C0C0C"/>
                </a:solidFill>
                <a:latin typeface="Barlow"/>
                <a:ea typeface="Barlow"/>
                <a:cs typeface="Barlow"/>
                <a:sym typeface="Barlow"/>
                <a:hlinkClick r:id="rId4"/>
              </a:rPr>
              <a:t>Crafting the Future</a:t>
            </a:r>
            <a:endParaRPr sz="1400" b="0" i="0" u="none" strike="noStrike" cap="none" dirty="0">
              <a:solidFill>
                <a:srgbClr val="000000"/>
              </a:solidFill>
              <a:latin typeface="Arial"/>
              <a:ea typeface="Arial"/>
              <a:cs typeface="Arial"/>
              <a:sym typeface="Arial"/>
            </a:endParaRPr>
          </a:p>
        </p:txBody>
      </p:sp>
      <p:sp>
        <p:nvSpPr>
          <p:cNvPr id="408" name="Google Shape;408;g36ee7858a65_0_91"/>
          <p:cNvSpPr/>
          <p:nvPr/>
        </p:nvSpPr>
        <p:spPr>
          <a:xfrm>
            <a:off x="6272370" y="2232037"/>
            <a:ext cx="5441100" cy="2177400"/>
          </a:xfrm>
          <a:prstGeom prst="rect">
            <a:avLst/>
          </a:prstGeom>
          <a:noFill/>
          <a:ln>
            <a:noFill/>
          </a:ln>
        </p:spPr>
        <p:txBody>
          <a:bodyPr spcFirstLastPara="1" wrap="square" lIns="0" tIns="0" rIns="0" bIns="0" anchor="t" anchorCtr="0">
            <a:noAutofit/>
          </a:bodyPr>
          <a:lstStyle/>
          <a:p>
            <a:pPr marR="0" lvl="0" algn="just" rtl="0">
              <a:lnSpc>
                <a:spcPct val="150000"/>
              </a:lnSpc>
              <a:spcBef>
                <a:spcPts val="0"/>
              </a:spcBef>
              <a:spcAft>
                <a:spcPts val="0"/>
              </a:spcAft>
            </a:pPr>
            <a:r>
              <a:rPr lang="en-US" sz="2400" b="1" dirty="0">
                <a:solidFill>
                  <a:srgbClr val="7F7F7F"/>
                </a:solidFill>
                <a:latin typeface="Barlow"/>
                <a:sym typeface="Barlow"/>
              </a:rPr>
              <a:t>- </a:t>
            </a:r>
            <a:r>
              <a:rPr lang="en-US" sz="2400" b="1" dirty="0">
                <a:solidFill>
                  <a:srgbClr val="7F7F7F"/>
                </a:solidFill>
                <a:latin typeface="Barlow"/>
                <a:sym typeface="Barlow"/>
                <a:hlinkClick r:id="rId4"/>
              </a:rPr>
              <a:t>https://www.craftingthefuture.eu/</a:t>
            </a:r>
            <a:r>
              <a:rPr lang="en-US" sz="2400" b="1" dirty="0">
                <a:solidFill>
                  <a:srgbClr val="7F7F7F"/>
                </a:solidFill>
                <a:latin typeface="Barlow"/>
                <a:sym typeface="Barlow"/>
              </a:rPr>
              <a:t>  </a:t>
            </a:r>
          </a:p>
          <a:p>
            <a:pPr marR="0" lvl="0" algn="just" rtl="0">
              <a:lnSpc>
                <a:spcPct val="150000"/>
              </a:lnSpc>
              <a:spcBef>
                <a:spcPts val="0"/>
              </a:spcBef>
              <a:spcAft>
                <a:spcPts val="0"/>
              </a:spcAft>
            </a:pPr>
            <a:r>
              <a:rPr lang="en-US" sz="1200" dirty="0">
                <a:solidFill>
                  <a:srgbClr val="7F7F7F"/>
                </a:solidFill>
                <a:latin typeface="Barlow"/>
                <a:sym typeface="Barlow"/>
              </a:rPr>
              <a:t>- E’ </a:t>
            </a:r>
            <a:r>
              <a:rPr lang="en-US" sz="1200" dirty="0" err="1">
                <a:solidFill>
                  <a:srgbClr val="7F7F7F"/>
                </a:solidFill>
                <a:latin typeface="Barlow"/>
                <a:sym typeface="Barlow"/>
              </a:rPr>
              <a:t>l’Osservatorio</a:t>
            </a:r>
            <a:r>
              <a:rPr lang="en-US" sz="1200" dirty="0">
                <a:solidFill>
                  <a:srgbClr val="7F7F7F"/>
                </a:solidFill>
                <a:latin typeface="Barlow"/>
                <a:sym typeface="Barlow"/>
              </a:rPr>
              <a:t> di MOSAIC  </a:t>
            </a:r>
            <a:r>
              <a:rPr lang="en-US" sz="1200" dirty="0" err="1">
                <a:solidFill>
                  <a:srgbClr val="7F7F7F"/>
                </a:solidFill>
                <a:latin typeface="Barlow"/>
                <a:sym typeface="Barlow"/>
              </a:rPr>
              <a:t>dedicato</a:t>
            </a:r>
            <a:r>
              <a:rPr lang="en-US" sz="1200" dirty="0">
                <a:solidFill>
                  <a:srgbClr val="7F7F7F"/>
                </a:solidFill>
                <a:latin typeface="Barlow"/>
                <a:sym typeface="Barlow"/>
              </a:rPr>
              <a:t> </a:t>
            </a:r>
            <a:r>
              <a:rPr lang="en-US" sz="1200" dirty="0" err="1">
                <a:solidFill>
                  <a:srgbClr val="7F7F7F"/>
                </a:solidFill>
                <a:latin typeface="Barlow"/>
                <a:sym typeface="Barlow"/>
              </a:rPr>
              <a:t>all’artigianato</a:t>
            </a:r>
            <a:r>
              <a:rPr lang="en-US" sz="1200" dirty="0">
                <a:solidFill>
                  <a:srgbClr val="7F7F7F"/>
                </a:solidFill>
                <a:latin typeface="Barlow"/>
                <a:sym typeface="Barlow"/>
              </a:rPr>
              <a:t> </a:t>
            </a:r>
            <a:r>
              <a:rPr lang="en-US" sz="1200" dirty="0" err="1">
                <a:solidFill>
                  <a:srgbClr val="7F7F7F"/>
                </a:solidFill>
                <a:latin typeface="Barlow"/>
                <a:sym typeface="Barlow"/>
              </a:rPr>
              <a:t>artistico</a:t>
            </a:r>
            <a:r>
              <a:rPr lang="en-US" sz="1200" dirty="0">
                <a:solidFill>
                  <a:srgbClr val="7F7F7F"/>
                </a:solidFill>
                <a:latin typeface="Barlow"/>
                <a:sym typeface="Barlow"/>
              </a:rPr>
              <a:t> e </a:t>
            </a:r>
            <a:r>
              <a:rPr lang="en-US" sz="1200" dirty="0" err="1">
                <a:solidFill>
                  <a:srgbClr val="7F7F7F"/>
                </a:solidFill>
                <a:latin typeface="Barlow"/>
                <a:sym typeface="Barlow"/>
              </a:rPr>
              <a:t>tradizionale</a:t>
            </a:r>
            <a:endParaRPr lang="en-US" sz="1200" dirty="0">
              <a:solidFill>
                <a:srgbClr val="7F7F7F"/>
              </a:solidFill>
              <a:latin typeface="Barlow"/>
              <a:sym typeface="Barlow"/>
            </a:endParaRPr>
          </a:p>
          <a:p>
            <a:pPr marR="0" lvl="0" algn="just" rtl="0">
              <a:lnSpc>
                <a:spcPct val="150000"/>
              </a:lnSpc>
              <a:spcBef>
                <a:spcPts val="0"/>
              </a:spcBef>
              <a:spcAft>
                <a:spcPts val="0"/>
              </a:spcAft>
            </a:pPr>
            <a:r>
              <a:rPr lang="it-IT" sz="1200" dirty="0">
                <a:solidFill>
                  <a:srgbClr val="7F7F7F"/>
                </a:solidFill>
                <a:latin typeface="Barlow"/>
                <a:sym typeface="Barlow"/>
              </a:rPr>
              <a:t>- Cosa offre ai professionisti?</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171450" marR="0" lvl="0" indent="-171450" algn="just" rtl="0">
              <a:lnSpc>
                <a:spcPct val="150000"/>
              </a:lnSpc>
              <a:spcBef>
                <a:spcPts val="0"/>
              </a:spcBef>
              <a:spcAft>
                <a:spcPts val="0"/>
              </a:spcAft>
              <a:buFontTx/>
              <a:buChar char="-"/>
            </a:pPr>
            <a:r>
              <a:rPr lang="it-IT" sz="1200" dirty="0">
                <a:solidFill>
                  <a:srgbClr val="7F7F7F"/>
                </a:solidFill>
                <a:latin typeface="Barlow"/>
                <a:sym typeface="Barlow"/>
              </a:rPr>
              <a:t>📊 Approfondimenti e tendenze aggiornati di settore</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171450" marR="0" lvl="0" indent="-171450" algn="just" rtl="0">
              <a:lnSpc>
                <a:spcPct val="150000"/>
              </a:lnSpc>
              <a:spcBef>
                <a:spcPts val="0"/>
              </a:spcBef>
              <a:spcAft>
                <a:spcPts val="0"/>
              </a:spcAft>
              <a:buFontTx/>
              <a:buChar char="-"/>
            </a:pPr>
            <a:r>
              <a:rPr lang="it-IT" sz="1200" dirty="0">
                <a:solidFill>
                  <a:srgbClr val="7F7F7F"/>
                </a:solidFill>
                <a:latin typeface="Barlow"/>
                <a:sym typeface="Barlow"/>
              </a:rPr>
              <a:t>🎓 Moduli di formazione verticali per settore</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171450" marR="0" lvl="0" indent="-171450" algn="just" rtl="0">
              <a:lnSpc>
                <a:spcPct val="150000"/>
              </a:lnSpc>
              <a:spcBef>
                <a:spcPts val="0"/>
              </a:spcBef>
              <a:spcAft>
                <a:spcPts val="0"/>
              </a:spcAft>
              <a:buFontTx/>
              <a:buChar char="-"/>
            </a:pPr>
            <a:r>
              <a:rPr lang="it-IT" sz="1200" dirty="0">
                <a:solidFill>
                  <a:srgbClr val="7F7F7F"/>
                </a:solidFill>
                <a:latin typeface="Barlow"/>
                <a:sym typeface="Barlow"/>
              </a:rPr>
              <a:t>🧠 Strumenti pratici per innovazione e crescita</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171450" marR="0" lvl="0" indent="-171450" algn="just" rtl="0">
              <a:lnSpc>
                <a:spcPct val="150000"/>
              </a:lnSpc>
              <a:spcBef>
                <a:spcPts val="0"/>
              </a:spcBef>
              <a:spcAft>
                <a:spcPts val="0"/>
              </a:spcAft>
              <a:buFontTx/>
              <a:buChar char="-"/>
            </a:pPr>
            <a:r>
              <a:rPr lang="it-IT" sz="1200" dirty="0">
                <a:solidFill>
                  <a:srgbClr val="7F7F7F"/>
                </a:solidFill>
                <a:latin typeface="Barlow"/>
                <a:sym typeface="Barlow"/>
              </a:rPr>
              <a:t>🌱 Approcci su digitale e sostenibilità</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171450" marR="0" lvl="0" indent="-171450" algn="just" rtl="0">
              <a:lnSpc>
                <a:spcPct val="150000"/>
              </a:lnSpc>
              <a:spcBef>
                <a:spcPts val="0"/>
              </a:spcBef>
              <a:spcAft>
                <a:spcPts val="0"/>
              </a:spcAft>
              <a:buFontTx/>
              <a:buChar char="-"/>
            </a:pPr>
            <a:r>
              <a:rPr lang="it-IT" sz="1200" dirty="0">
                <a:solidFill>
                  <a:srgbClr val="7F7F7F"/>
                </a:solidFill>
                <a:latin typeface="Barlow"/>
                <a:sym typeface="Barlow"/>
              </a:rPr>
              <a:t>🤝 Community e confronto tra professionisti</a:t>
            </a:r>
          </a:p>
          <a:p>
            <a:pPr marL="171450" marR="0" lvl="0" indent="-171450" algn="just" rtl="0">
              <a:lnSpc>
                <a:spcPct val="150000"/>
              </a:lnSpc>
              <a:spcBef>
                <a:spcPts val="0"/>
              </a:spcBef>
              <a:spcAft>
                <a:spcPts val="0"/>
              </a:spcAft>
              <a:buFontTx/>
              <a:buChar char="-"/>
            </a:pPr>
            <a:endParaRPr lang="it-IT" sz="1200" dirty="0">
              <a:solidFill>
                <a:srgbClr val="7F7F7F"/>
              </a:solidFill>
              <a:latin typeface="Barlow"/>
              <a:sym typeface="Barlow"/>
            </a:endParaRPr>
          </a:p>
          <a:p>
            <a:pPr marL="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409" name="Google Shape;409;g36ee7858a65_0_91"/>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g36ee7858a65_0_91"/>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g36ee7858a65_0_91"/>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g36ee7858a65_0_91"/>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g36ee7858a65_0_91"/>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g36ee7858a65_0_91"/>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g36ee7858a65_0_91"/>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g36ee7858a65_0_91"/>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g36ee7858a65_0_91"/>
          <p:cNvSpPr txBox="1"/>
          <p:nvPr/>
        </p:nvSpPr>
        <p:spPr>
          <a:xfrm>
            <a:off x="2979922" y="1607519"/>
            <a:ext cx="130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pic>
        <p:nvPicPr>
          <p:cNvPr id="418" name="Google Shape;418;g36ee7858a65_0_91" descr="Immagine che contiene vestiti, tavolo, arredo, interno&#10;&#10;Descrizione generata automaticamente"/>
          <p:cNvPicPr preferRelativeResize="0"/>
          <p:nvPr/>
        </p:nvPicPr>
        <p:blipFill rotWithShape="1">
          <a:blip r:embed="rId5">
            <a:alphaModFix/>
          </a:blip>
          <a:srcRect/>
          <a:stretch/>
        </p:blipFill>
        <p:spPr>
          <a:xfrm>
            <a:off x="1817524" y="501895"/>
            <a:ext cx="4188999" cy="27459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g36ee7858a65_0_155" descr="A logo with a black background&#10;&#10;AI-generated content may be incorrect."/>
          <p:cNvPicPr preferRelativeResize="0"/>
          <p:nvPr/>
        </p:nvPicPr>
        <p:blipFill rotWithShape="1">
          <a:blip r:embed="rId3">
            <a:alphaModFix/>
          </a:blip>
          <a:srcRect l="10453" t="27444" r="11127" b="27673"/>
          <a:stretch/>
        </p:blipFill>
        <p:spPr>
          <a:xfrm>
            <a:off x="96963" y="86544"/>
            <a:ext cx="1290187" cy="415352"/>
          </a:xfrm>
          <a:prstGeom prst="rect">
            <a:avLst/>
          </a:prstGeom>
          <a:noFill/>
          <a:ln>
            <a:noFill/>
          </a:ln>
        </p:spPr>
      </p:pic>
      <p:sp>
        <p:nvSpPr>
          <p:cNvPr id="424" name="Google Shape;424;g36ee7858a65_0_155"/>
          <p:cNvSpPr/>
          <p:nvPr/>
        </p:nvSpPr>
        <p:spPr>
          <a:xfrm>
            <a:off x="6209895" y="1133564"/>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Crafting the Future</a:t>
            </a:r>
            <a:endParaRPr sz="1400" b="0" i="0" u="none" strike="noStrike" cap="none">
              <a:solidFill>
                <a:srgbClr val="000000"/>
              </a:solidFill>
              <a:latin typeface="Arial"/>
              <a:ea typeface="Arial"/>
              <a:cs typeface="Arial"/>
              <a:sym typeface="Arial"/>
            </a:endParaRPr>
          </a:p>
        </p:txBody>
      </p:sp>
      <p:sp>
        <p:nvSpPr>
          <p:cNvPr id="425" name="Google Shape;425;g36ee7858a65_0_155"/>
          <p:cNvSpPr/>
          <p:nvPr/>
        </p:nvSpPr>
        <p:spPr>
          <a:xfrm>
            <a:off x="6272375" y="2232016"/>
            <a:ext cx="5441100" cy="3788700"/>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None/>
            </a:pPr>
            <a:r>
              <a:rPr lang="en-US" sz="1200" b="1">
                <a:solidFill>
                  <a:srgbClr val="7F7F7F"/>
                </a:solidFill>
                <a:latin typeface="Barlow"/>
                <a:ea typeface="Barlow"/>
                <a:cs typeface="Barlow"/>
                <a:sym typeface="Barlow"/>
              </a:rPr>
              <a:t>Ricerca (Scientific Hub): </a:t>
            </a:r>
            <a:r>
              <a:rPr lang="en-US" sz="1200">
                <a:solidFill>
                  <a:srgbClr val="7F7F7F"/>
                </a:solidFill>
                <a:latin typeface="Barlow"/>
                <a:ea typeface="Barlow"/>
                <a:cs typeface="Barlow"/>
                <a:sym typeface="Barlow"/>
              </a:rPr>
              <a:t>spazio dedicato alla ricerca nel campo delle Arti e dei Mestieri. Qui si trovano tutti i report creati durante la durata del progetto MOSAIC e il Journal, una piattaforma che offre una panoramica a 360° su tutti gli aspetti delle pubblicazioni accademiche e specialistiche nel campo delle Arti e dei Mestieri.</a:t>
            </a: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None/>
            </a:pPr>
            <a:r>
              <a:rPr lang="en-US" sz="1200" b="1">
                <a:solidFill>
                  <a:srgbClr val="7F7F7F"/>
                </a:solidFill>
                <a:latin typeface="Barlow"/>
                <a:ea typeface="Barlow"/>
                <a:cs typeface="Barlow"/>
                <a:sym typeface="Barlow"/>
              </a:rPr>
              <a:t>Report presenti nella sezione:</a:t>
            </a:r>
            <a:endParaRPr sz="1200" b="1">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List of Recommendations on how to foster R&amp;D in VET centers</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Skills needs assessment for the arts and crafts sector</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Exploring the dimensions of social inclusion in vocational education in arts and crafts</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Digital Teaching Report</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Environmental Education Report</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New economic and social business models to support</a:t>
            </a:r>
            <a:endParaRPr sz="120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a:solidFill>
                  <a:srgbClr val="7F7F7F"/>
                </a:solidFill>
                <a:latin typeface="Barlow"/>
                <a:ea typeface="Barlow"/>
                <a:cs typeface="Barlow"/>
                <a:sym typeface="Barlow"/>
              </a:rPr>
              <a:t>young entrepreneurs</a:t>
            </a:r>
            <a:endParaRPr sz="1200">
              <a:solidFill>
                <a:srgbClr val="7F7F7F"/>
              </a:solidFill>
              <a:latin typeface="Barlow"/>
              <a:ea typeface="Barlow"/>
              <a:cs typeface="Barlow"/>
              <a:sym typeface="Barlow"/>
            </a:endParaRPr>
          </a:p>
          <a:p>
            <a:pPr marL="457200" marR="0" lvl="0" indent="0" algn="just" rtl="0">
              <a:lnSpc>
                <a:spcPct val="150000"/>
              </a:lnSpc>
              <a:spcBef>
                <a:spcPts val="0"/>
              </a:spcBef>
              <a:spcAft>
                <a:spcPts val="0"/>
              </a:spcAft>
              <a:buNone/>
            </a:pPr>
            <a:endParaRPr sz="1200" b="1">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a:solidFill>
                <a:srgbClr val="7F7F7F"/>
              </a:solidFill>
              <a:latin typeface="Barlow"/>
              <a:ea typeface="Barlow"/>
              <a:cs typeface="Barlow"/>
              <a:sym typeface="Barlow"/>
            </a:endParaRPr>
          </a:p>
        </p:txBody>
      </p:sp>
      <p:sp>
        <p:nvSpPr>
          <p:cNvPr id="426" name="Google Shape;426;g36ee7858a65_0_155"/>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g36ee7858a65_0_155"/>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g36ee7858a65_0_155"/>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g36ee7858a65_0_155"/>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g36ee7858a65_0_155"/>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g36ee7858a65_0_155"/>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g36ee7858a65_0_155"/>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36ee7858a65_0_155"/>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g36ee7858a65_0_155"/>
          <p:cNvSpPr txBox="1"/>
          <p:nvPr/>
        </p:nvSpPr>
        <p:spPr>
          <a:xfrm>
            <a:off x="2979922" y="1607519"/>
            <a:ext cx="130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pic>
        <p:nvPicPr>
          <p:cNvPr id="435" name="Google Shape;435;g36ee7858a65_0_155" descr="Immagine che contiene persona, forniture per ufficio, Strumento per ufficio, penna&#10;&#10;Descrizione generata automaticamente"/>
          <p:cNvPicPr preferRelativeResize="0"/>
          <p:nvPr/>
        </p:nvPicPr>
        <p:blipFill rotWithShape="1">
          <a:blip r:embed="rId4">
            <a:alphaModFix/>
          </a:blip>
          <a:srcRect/>
          <a:stretch/>
        </p:blipFill>
        <p:spPr>
          <a:xfrm>
            <a:off x="1852526" y="517533"/>
            <a:ext cx="3639240" cy="30824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pic>
        <p:nvPicPr>
          <p:cNvPr id="619" name="Google Shape;619;p8" descr="A logo with a black background&#10;&#10;AI-generated content may be incorrect."/>
          <p:cNvPicPr preferRelativeResize="0"/>
          <p:nvPr/>
        </p:nvPicPr>
        <p:blipFill rotWithShape="1">
          <a:blip r:embed="rId3">
            <a:alphaModFix/>
          </a:blip>
          <a:srcRect l="10451" t="27446" r="11129" b="27673"/>
          <a:stretch/>
        </p:blipFill>
        <p:spPr>
          <a:xfrm>
            <a:off x="96963" y="86544"/>
            <a:ext cx="1290189" cy="415351"/>
          </a:xfrm>
          <a:prstGeom prst="rect">
            <a:avLst/>
          </a:prstGeom>
          <a:noFill/>
          <a:ln>
            <a:noFill/>
          </a:ln>
        </p:spPr>
      </p:pic>
      <p:sp>
        <p:nvSpPr>
          <p:cNvPr id="620" name="Google Shape;620;p8"/>
          <p:cNvSpPr/>
          <p:nvPr/>
        </p:nvSpPr>
        <p:spPr>
          <a:xfrm>
            <a:off x="6374390" y="517525"/>
            <a:ext cx="5675376" cy="15388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000"/>
              <a:buFont typeface="Arial"/>
              <a:buNone/>
            </a:pPr>
            <a:r>
              <a:rPr lang="en-US" sz="5000" b="1" dirty="0">
                <a:solidFill>
                  <a:srgbClr val="0C0C0C"/>
                </a:solidFill>
                <a:latin typeface="Barlow"/>
                <a:ea typeface="Barlow"/>
                <a:cs typeface="Barlow"/>
                <a:sym typeface="Barlow"/>
              </a:rPr>
              <a:t>Crafting the Future</a:t>
            </a:r>
            <a:endParaRPr sz="1400" b="0" i="0" u="none" strike="noStrike" cap="none" dirty="0">
              <a:solidFill>
                <a:srgbClr val="000000"/>
              </a:solidFill>
              <a:latin typeface="Arial"/>
              <a:ea typeface="Arial"/>
              <a:cs typeface="Arial"/>
              <a:sym typeface="Arial"/>
            </a:endParaRPr>
          </a:p>
        </p:txBody>
      </p:sp>
      <p:sp>
        <p:nvSpPr>
          <p:cNvPr id="621" name="Google Shape;621;p8"/>
          <p:cNvSpPr/>
          <p:nvPr/>
        </p:nvSpPr>
        <p:spPr>
          <a:xfrm>
            <a:off x="6433676" y="1382346"/>
            <a:ext cx="5441100" cy="5539978"/>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1" dirty="0">
                <a:solidFill>
                  <a:srgbClr val="7F7F7F"/>
                </a:solidFill>
                <a:latin typeface="Barlow"/>
                <a:ea typeface="Barlow"/>
                <a:cs typeface="Barlow"/>
                <a:sym typeface="Barlow"/>
              </a:rPr>
              <a:t>Business Hub</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spazio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dedicato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agli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imprenditori</a:t>
            </a:r>
            <a:r>
              <a:rPr lang="en-US" sz="1200" dirty="0">
                <a:solidFill>
                  <a:srgbClr val="7F7F7F"/>
                </a:solidFill>
                <a:latin typeface="Barlow"/>
                <a:ea typeface="Barlow"/>
                <a:cs typeface="Barlow"/>
                <a:sym typeface="Barlow"/>
              </a:rPr>
              <a:t> del </a:t>
            </a:r>
            <a:r>
              <a:rPr lang="en-US" sz="1200" dirty="0" err="1">
                <a:solidFill>
                  <a:srgbClr val="7F7F7F"/>
                </a:solidFill>
                <a:latin typeface="Barlow"/>
                <a:ea typeface="Barlow"/>
                <a:cs typeface="Barlow"/>
                <a:sym typeface="Barlow"/>
              </a:rPr>
              <a:t>settore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artistico</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artigianale</a:t>
            </a:r>
            <a:r>
              <a:rPr lang="en-US" sz="1200" dirty="0">
                <a:solidFill>
                  <a:srgbClr val="7F7F7F"/>
                </a:solidFill>
                <a:latin typeface="Barlow"/>
                <a:ea typeface="Barlow"/>
                <a:cs typeface="Barlow"/>
                <a:sym typeface="Barlow"/>
              </a:rPr>
              <a:t> per </a:t>
            </a:r>
            <a:r>
              <a:rPr lang="en-US" sz="1200" dirty="0" err="1">
                <a:solidFill>
                  <a:srgbClr val="7F7F7F"/>
                </a:solidFill>
                <a:latin typeface="Barlow"/>
                <a:ea typeface="Barlow"/>
                <a:cs typeface="Barlow"/>
                <a:sym typeface="Barlow"/>
              </a:rPr>
              <a:t>entrare</a:t>
            </a:r>
            <a:r>
              <a:rPr lang="en-US" sz="1200" dirty="0">
                <a:solidFill>
                  <a:srgbClr val="7F7F7F"/>
                </a:solidFill>
                <a:latin typeface="Barlow"/>
                <a:ea typeface="Barlow"/>
                <a:cs typeface="Barlow"/>
                <a:sym typeface="Barlow"/>
              </a:rPr>
              <a:t> in </a:t>
            </a:r>
            <a:r>
              <a:rPr lang="en-US" sz="1200" dirty="0" err="1">
                <a:solidFill>
                  <a:srgbClr val="7F7F7F"/>
                </a:solidFill>
                <a:latin typeface="Barlow"/>
                <a:ea typeface="Barlow"/>
                <a:cs typeface="Barlow"/>
                <a:sym typeface="Barlow"/>
              </a:rPr>
              <a:t>contatto</a:t>
            </a:r>
            <a:r>
              <a:rPr lang="en-US" sz="1200" dirty="0">
                <a:solidFill>
                  <a:srgbClr val="7F7F7F"/>
                </a:solidFill>
                <a:latin typeface="Barlow"/>
                <a:ea typeface="Barlow"/>
                <a:cs typeface="Barlow"/>
                <a:sym typeface="Barlow"/>
              </a:rPr>
              <a:t> con </a:t>
            </a:r>
            <a:r>
              <a:rPr lang="en-US" sz="1200" dirty="0" err="1">
                <a:solidFill>
                  <a:srgbClr val="7F7F7F"/>
                </a:solidFill>
                <a:latin typeface="Barlow"/>
                <a:ea typeface="Barlow"/>
                <a:cs typeface="Barlow"/>
                <a:sym typeface="Barlow"/>
              </a:rPr>
              <a:t>altri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artigiani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imparare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attraverso</a:t>
            </a:r>
            <a:r>
              <a:rPr lang="en-US" sz="1200" dirty="0">
                <a:solidFill>
                  <a:srgbClr val="7F7F7F"/>
                </a:solidFill>
                <a:latin typeface="Barlow"/>
                <a:ea typeface="Barlow"/>
                <a:cs typeface="Barlow"/>
                <a:sym typeface="Barlow"/>
              </a:rPr>
              <a:t> la </a:t>
            </a:r>
            <a:r>
              <a:rPr lang="en-US" sz="1200" dirty="0" err="1">
                <a:solidFill>
                  <a:srgbClr val="7F7F7F"/>
                </a:solidFill>
                <a:latin typeface="Barlow"/>
                <a:ea typeface="Barlow"/>
                <a:cs typeface="Barlow"/>
                <a:sym typeface="Barlow"/>
              </a:rPr>
              <a:t>formazione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crescere</a:t>
            </a:r>
            <a:r>
              <a:rPr lang="en-US" sz="1200" dirty="0">
                <a:solidFill>
                  <a:srgbClr val="7F7F7F"/>
                </a:solidFill>
                <a:latin typeface="Barlow"/>
                <a:ea typeface="Barlow"/>
                <a:cs typeface="Barlow"/>
                <a:sym typeface="Barlow"/>
              </a:rPr>
              <a:t> con la </a:t>
            </a:r>
            <a:r>
              <a:rPr lang="en-US" sz="1200" dirty="0" err="1">
                <a:solidFill>
                  <a:srgbClr val="7F7F7F"/>
                </a:solidFill>
                <a:latin typeface="Barlow"/>
                <a:ea typeface="Barlow"/>
                <a:cs typeface="Barlow"/>
                <a:sym typeface="Barlow"/>
              </a:rPr>
              <a:t>condivisione</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buone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prassi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conoscenze</a:t>
            </a:r>
            <a:r>
              <a:rPr lang="en-US" sz="1200" dirty="0">
                <a:solidFill>
                  <a:srgbClr val="7F7F7F"/>
                </a:solidFill>
                <a:latin typeface="Barlow"/>
                <a:ea typeface="Barlow"/>
                <a:cs typeface="Barlow"/>
                <a:sym typeface="Barlow"/>
              </a:rPr>
              <a:t> e il networking </a:t>
            </a:r>
            <a:r>
              <a:rPr lang="en-US" sz="1200" dirty="0" err="1">
                <a:solidFill>
                  <a:srgbClr val="7F7F7F"/>
                </a:solidFill>
                <a:latin typeface="Barlow"/>
                <a:ea typeface="Barlow"/>
                <a:cs typeface="Barlow"/>
                <a:sym typeface="Barlow"/>
              </a:rPr>
              <a:t>professionale</a:t>
            </a:r>
            <a:r>
              <a:rPr lang="en-US" sz="1200" dirty="0">
                <a:solidFill>
                  <a:srgbClr val="7F7F7F"/>
                </a:solidFill>
                <a:latin typeface="Barlow"/>
                <a:ea typeface="Barlow"/>
                <a:cs typeface="Barlow"/>
                <a:sym typeface="Barlow"/>
              </a:rPr>
              <a:t>. </a:t>
            </a:r>
            <a:endParaRPr sz="1200"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r>
              <a:rPr lang="en-US" sz="1200" dirty="0">
                <a:solidFill>
                  <a:srgbClr val="7F7F7F"/>
                </a:solidFill>
                <a:latin typeface="Barlow"/>
                <a:ea typeface="Barlow"/>
                <a:cs typeface="Barlow"/>
                <a:sym typeface="Barlow"/>
              </a:rPr>
              <a:t>Tre </a:t>
            </a:r>
            <a:r>
              <a:rPr lang="en-US" sz="1200" dirty="0" err="1">
                <a:solidFill>
                  <a:srgbClr val="7F7F7F"/>
                </a:solidFill>
                <a:latin typeface="Barlow"/>
                <a:ea typeface="Barlow"/>
                <a:cs typeface="Barlow"/>
                <a:sym typeface="Barlow"/>
              </a:rPr>
              <a:t>sezioni</a:t>
            </a:r>
            <a:r>
              <a:rPr lang="en-US" sz="1200" dirty="0">
                <a:solidFill>
                  <a:srgbClr val="7F7F7F"/>
                </a:solidFill>
                <a:latin typeface="Barlow"/>
                <a:ea typeface="Barlow"/>
                <a:cs typeface="Barlow"/>
                <a:sym typeface="Barlow"/>
              </a:rPr>
              <a:t>: </a:t>
            </a:r>
            <a:endParaRPr sz="1200" dirty="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b="1" dirty="0">
                <a:solidFill>
                  <a:srgbClr val="7F7F7F"/>
                </a:solidFill>
                <a:latin typeface="Barlow"/>
                <a:ea typeface="Barlow"/>
                <a:cs typeface="Barlow"/>
                <a:sym typeface="Barlow"/>
              </a:rPr>
              <a:t>Ambassador’s group</a:t>
            </a:r>
            <a:r>
              <a:rPr lang="en-US" sz="1200" dirty="0">
                <a:solidFill>
                  <a:srgbClr val="7F7F7F"/>
                </a:solidFill>
                <a:latin typeface="Barlow"/>
                <a:ea typeface="Barlow"/>
                <a:cs typeface="Barlow"/>
                <a:sym typeface="Barlow"/>
              </a:rPr>
              <a:t>: Il Gruppo degli </a:t>
            </a:r>
            <a:r>
              <a:rPr lang="en-US" sz="1200" dirty="0" err="1">
                <a:solidFill>
                  <a:srgbClr val="7F7F7F"/>
                </a:solidFill>
                <a:latin typeface="Barlow"/>
                <a:ea typeface="Barlow"/>
                <a:cs typeface="Barlow"/>
                <a:sym typeface="Barlow"/>
              </a:rPr>
              <a:t>Ambasciatori</a:t>
            </a:r>
            <a:r>
              <a:rPr lang="en-US" sz="1200" dirty="0">
                <a:solidFill>
                  <a:srgbClr val="7F7F7F"/>
                </a:solidFill>
                <a:latin typeface="Barlow"/>
                <a:ea typeface="Barlow"/>
                <a:cs typeface="Barlow"/>
                <a:sym typeface="Barlow"/>
              </a:rPr>
              <a:t> di MOSAIC è </a:t>
            </a:r>
            <a:r>
              <a:rPr lang="en-US" sz="1200" dirty="0" err="1">
                <a:solidFill>
                  <a:srgbClr val="7F7F7F"/>
                </a:solidFill>
                <a:latin typeface="Barlow"/>
                <a:ea typeface="Barlow"/>
                <a:cs typeface="Barlow"/>
                <a:sym typeface="Barlow"/>
              </a:rPr>
              <a:t>una</a:t>
            </a:r>
            <a:r>
              <a:rPr lang="en-US" sz="1200" dirty="0">
                <a:solidFill>
                  <a:srgbClr val="7F7F7F"/>
                </a:solidFill>
                <a:latin typeface="Barlow"/>
                <a:ea typeface="Barlow"/>
                <a:cs typeface="Barlow"/>
                <a:sym typeface="Barlow"/>
              </a:rPr>
              <a:t> rete di </a:t>
            </a:r>
            <a:r>
              <a:rPr lang="en-US" sz="1200" dirty="0" err="1">
                <a:solidFill>
                  <a:srgbClr val="7F7F7F"/>
                </a:solidFill>
                <a:latin typeface="Barlow"/>
                <a:ea typeface="Barlow"/>
                <a:cs typeface="Barlow"/>
                <a:sym typeface="Barlow"/>
              </a:rPr>
              <a:t>professionisti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dell'artigianato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educatori</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portatori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d’interesse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che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promuovono</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sostengono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attivamente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i</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valori</a:t>
            </a:r>
            <a:r>
              <a:rPr lang="en-US" sz="1200" dirty="0">
                <a:solidFill>
                  <a:srgbClr val="7F7F7F"/>
                </a:solidFill>
                <a:latin typeface="Barlow"/>
                <a:ea typeface="Barlow"/>
                <a:cs typeface="Barlow"/>
                <a:sym typeface="Barlow"/>
              </a:rPr>
              <a:t> del </a:t>
            </a:r>
            <a:r>
              <a:rPr lang="en-US" sz="1200" dirty="0" err="1">
                <a:solidFill>
                  <a:srgbClr val="7F7F7F"/>
                </a:solidFill>
                <a:latin typeface="Barlow"/>
                <a:ea typeface="Barlow"/>
                <a:cs typeface="Barlow"/>
                <a:sym typeface="Barlow"/>
              </a:rPr>
              <a:t>progetto</a:t>
            </a:r>
            <a:r>
              <a:rPr lang="en-US" sz="1200" dirty="0">
                <a:solidFill>
                  <a:srgbClr val="7F7F7F"/>
                </a:solidFill>
                <a:latin typeface="Barlow"/>
                <a:ea typeface="Barlow"/>
                <a:cs typeface="Barlow"/>
                <a:sym typeface="Barlow"/>
              </a:rPr>
              <a:t> MOSAIC in </a:t>
            </a:r>
            <a:r>
              <a:rPr lang="en-US" sz="1200" dirty="0" err="1">
                <a:solidFill>
                  <a:srgbClr val="7F7F7F"/>
                </a:solidFill>
                <a:latin typeface="Barlow"/>
                <a:ea typeface="Barlow"/>
                <a:cs typeface="Barlow"/>
                <a:sym typeface="Barlow"/>
              </a:rPr>
              <a:t>tutta</a:t>
            </a:r>
            <a:r>
              <a:rPr lang="en-US" sz="1200" dirty="0">
                <a:solidFill>
                  <a:srgbClr val="7F7F7F"/>
                </a:solidFill>
                <a:latin typeface="Barlow"/>
                <a:ea typeface="Barlow"/>
                <a:cs typeface="Barlow"/>
                <a:sym typeface="Barlow"/>
              </a:rPr>
              <a:t> Europa e </a:t>
            </a:r>
            <a:r>
              <a:rPr lang="en-US" sz="1200" dirty="0" err="1">
                <a:solidFill>
                  <a:srgbClr val="7F7F7F"/>
                </a:solidFill>
                <a:latin typeface="Barlow"/>
                <a:ea typeface="Barlow"/>
                <a:cs typeface="Barlow"/>
                <a:sym typeface="Barlow"/>
              </a:rPr>
              <a:t>oltre</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che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condividono</a:t>
            </a:r>
            <a:r>
              <a:rPr lang="en-US" sz="1200" dirty="0">
                <a:solidFill>
                  <a:srgbClr val="7F7F7F"/>
                </a:solidFill>
                <a:latin typeface="Barlow"/>
                <a:ea typeface="Barlow"/>
                <a:cs typeface="Barlow"/>
                <a:sym typeface="Barlow"/>
              </a:rPr>
              <a:t> le </a:t>
            </a:r>
            <a:r>
              <a:rPr lang="en-US" sz="1200" dirty="0" err="1">
                <a:solidFill>
                  <a:srgbClr val="7F7F7F"/>
                </a:solidFill>
                <a:latin typeface="Barlow"/>
                <a:ea typeface="Barlow"/>
                <a:cs typeface="Barlow"/>
                <a:sym typeface="Barlow"/>
              </a:rPr>
              <a:t>proprie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esperienze</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creano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connessioni</a:t>
            </a:r>
            <a:r>
              <a:rPr lang="en-US" sz="1200" dirty="0">
                <a:solidFill>
                  <a:srgbClr val="7F7F7F"/>
                </a:solidFill>
                <a:latin typeface="Barlow"/>
                <a:ea typeface="Barlow"/>
                <a:cs typeface="Barlow"/>
                <a:sym typeface="Barlow"/>
              </a:rPr>
              <a:t> significative (</a:t>
            </a:r>
            <a:r>
              <a:rPr lang="en-US" sz="1200" b="1" dirty="0">
                <a:solidFill>
                  <a:srgbClr val="7F7F7F"/>
                </a:solidFill>
                <a:latin typeface="Barlow"/>
                <a:ea typeface="Barlow"/>
                <a:cs typeface="Barlow"/>
                <a:sym typeface="Barlow"/>
              </a:rPr>
              <a:t>https://docs.google.com/forms/d/e/1FAIpQLSf7JqQvJsojBM7xqpfq0ACqpc7pRAvtO0Nt0KKqbQySvYjSGw/viewform</a:t>
            </a:r>
            <a:r>
              <a:rPr lang="en-US" sz="1200" dirty="0">
                <a:solidFill>
                  <a:srgbClr val="7F7F7F"/>
                </a:solidFill>
                <a:latin typeface="Barlow"/>
                <a:ea typeface="Barlow"/>
                <a:cs typeface="Barlow"/>
                <a:sym typeface="Barlow"/>
              </a:rPr>
              <a:t>)</a:t>
            </a:r>
            <a:endParaRPr sz="1200" dirty="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b="1" dirty="0">
                <a:solidFill>
                  <a:srgbClr val="7F7F7F"/>
                </a:solidFill>
                <a:latin typeface="Barlow"/>
                <a:ea typeface="Barlow"/>
                <a:cs typeface="Barlow"/>
                <a:sym typeface="Barlow"/>
              </a:rPr>
              <a:t>Share your experience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spazio</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condivisione</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storie</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successo</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buone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pratiche</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studenti</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professionisti</a:t>
            </a:r>
            <a:r>
              <a:rPr lang="en-US" sz="1200" dirty="0">
                <a:solidFill>
                  <a:srgbClr val="7F7F7F"/>
                </a:solidFill>
                <a:latin typeface="Barlow"/>
                <a:ea typeface="Barlow"/>
                <a:cs typeface="Barlow"/>
                <a:sym typeface="Barlow"/>
              </a:rPr>
              <a:t> del </a:t>
            </a:r>
            <a:r>
              <a:rPr lang="en-US" sz="1200" dirty="0" err="1">
                <a:solidFill>
                  <a:srgbClr val="7F7F7F"/>
                </a:solidFill>
                <a:latin typeface="Barlow"/>
                <a:ea typeface="Barlow"/>
                <a:cs typeface="Barlow"/>
                <a:sym typeface="Barlow"/>
              </a:rPr>
              <a:t>settore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dell’artigianato</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artistico</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tradizionale</a:t>
            </a:r>
            <a:r>
              <a:rPr lang="en-US" sz="1200" dirty="0">
                <a:solidFill>
                  <a:srgbClr val="7F7F7F"/>
                </a:solidFill>
                <a:latin typeface="Barlow"/>
                <a:ea typeface="Barlow"/>
                <a:cs typeface="Barlow"/>
                <a:sym typeface="Barlow"/>
              </a:rPr>
              <a:t>, per </a:t>
            </a:r>
            <a:r>
              <a:rPr lang="en-US" sz="1200" dirty="0" err="1">
                <a:solidFill>
                  <a:srgbClr val="7F7F7F"/>
                </a:solidFill>
                <a:latin typeface="Barlow"/>
                <a:ea typeface="Barlow"/>
                <a:cs typeface="Barlow"/>
                <a:sym typeface="Barlow"/>
              </a:rPr>
              <a:t>stimolare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l’ispirazione</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l’apertura</a:t>
            </a:r>
            <a:r>
              <a:rPr lang="en-US" sz="1200" dirty="0">
                <a:solidFill>
                  <a:srgbClr val="7F7F7F"/>
                </a:solidFill>
                <a:latin typeface="Barlow"/>
                <a:ea typeface="Barlow"/>
                <a:cs typeface="Barlow"/>
                <a:sym typeface="Barlow"/>
              </a:rPr>
              <a:t> a </a:t>
            </a:r>
            <a:r>
              <a:rPr lang="en-US" sz="1200" dirty="0" err="1">
                <a:solidFill>
                  <a:srgbClr val="7F7F7F"/>
                </a:solidFill>
                <a:latin typeface="Barlow"/>
                <a:ea typeface="Barlow"/>
                <a:cs typeface="Barlow"/>
                <a:sym typeface="Barlow"/>
              </a:rPr>
              <a:t>nuove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opportunità</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professionali</a:t>
            </a:r>
            <a:endParaRPr sz="1200" dirty="0">
              <a:solidFill>
                <a:srgbClr val="7F7F7F"/>
              </a:solidFill>
              <a:latin typeface="Barlow"/>
              <a:ea typeface="Barlow"/>
              <a:cs typeface="Barlow"/>
              <a:sym typeface="Barlow"/>
            </a:endParaRPr>
          </a:p>
          <a:p>
            <a:pPr marL="457200" marR="0" lvl="0" indent="-304800" algn="just" rtl="0">
              <a:lnSpc>
                <a:spcPct val="150000"/>
              </a:lnSpc>
              <a:spcBef>
                <a:spcPts val="0"/>
              </a:spcBef>
              <a:spcAft>
                <a:spcPts val="0"/>
              </a:spcAft>
              <a:buClr>
                <a:srgbClr val="7F7F7F"/>
              </a:buClr>
              <a:buSzPts val="1200"/>
              <a:buFont typeface="Barlow"/>
              <a:buChar char="➔"/>
            </a:pPr>
            <a:r>
              <a:rPr lang="en-US" sz="1200" b="1" dirty="0">
                <a:solidFill>
                  <a:srgbClr val="7F7F7F"/>
                </a:solidFill>
                <a:latin typeface="Barlow"/>
                <a:ea typeface="Barlow"/>
                <a:cs typeface="Barlow"/>
                <a:sym typeface="Barlow"/>
              </a:rPr>
              <a:t>Resource center</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una</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raccolta</a:t>
            </a:r>
            <a:r>
              <a:rPr lang="en-US" sz="1200" dirty="0">
                <a:solidFill>
                  <a:srgbClr val="7F7F7F"/>
                </a:solidFill>
                <a:latin typeface="Barlow"/>
                <a:ea typeface="Barlow"/>
                <a:cs typeface="Barlow"/>
                <a:sym typeface="Barlow"/>
              </a:rPr>
              <a:t> di link </a:t>
            </a:r>
            <a:r>
              <a:rPr lang="en-US" sz="1200" dirty="0" err="1">
                <a:solidFill>
                  <a:srgbClr val="7F7F7F"/>
                </a:solidFill>
                <a:latin typeface="Barlow"/>
                <a:ea typeface="Barlow"/>
                <a:cs typeface="Barlow"/>
                <a:sym typeface="Barlow"/>
              </a:rPr>
              <a:t>utili</a:t>
            </a:r>
            <a:r>
              <a:rPr lang="en-US" sz="1200" dirty="0">
                <a:solidFill>
                  <a:srgbClr val="7F7F7F"/>
                </a:solidFill>
                <a:latin typeface="Barlow"/>
                <a:ea typeface="Barlow"/>
                <a:cs typeface="Barlow"/>
                <a:sym typeface="Barlow"/>
              </a:rPr>
              <a:t> per </a:t>
            </a:r>
            <a:r>
              <a:rPr lang="en-US" sz="1200" dirty="0" err="1">
                <a:solidFill>
                  <a:srgbClr val="7F7F7F"/>
                </a:solidFill>
                <a:latin typeface="Barlow"/>
                <a:ea typeface="Barlow"/>
                <a:cs typeface="Barlow"/>
                <a:sym typeface="Barlow"/>
              </a:rPr>
              <a:t>aiutare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l’artigiano</a:t>
            </a:r>
            <a:r>
              <a:rPr lang="en-US" sz="1200" dirty="0">
                <a:solidFill>
                  <a:srgbClr val="7F7F7F"/>
                </a:solidFill>
                <a:latin typeface="Barlow"/>
                <a:ea typeface="Barlow"/>
                <a:cs typeface="Barlow"/>
                <a:sym typeface="Barlow"/>
              </a:rPr>
              <a:t> a </a:t>
            </a:r>
            <a:r>
              <a:rPr lang="en-US" sz="1200" dirty="0" err="1">
                <a:solidFill>
                  <a:srgbClr val="7F7F7F"/>
                </a:solidFill>
                <a:latin typeface="Barlow"/>
                <a:ea typeface="Barlow"/>
                <a:cs typeface="Barlow"/>
                <a:sym typeface="Barlow"/>
              </a:rPr>
              <a:t>connettersi</a:t>
            </a:r>
            <a:r>
              <a:rPr lang="en-US" sz="1200" dirty="0">
                <a:solidFill>
                  <a:srgbClr val="7F7F7F"/>
                </a:solidFill>
                <a:latin typeface="Barlow"/>
                <a:ea typeface="Barlow"/>
                <a:cs typeface="Barlow"/>
                <a:sym typeface="Barlow"/>
              </a:rPr>
              <a:t>, far </a:t>
            </a:r>
            <a:r>
              <a:rPr lang="en-US" sz="1200" dirty="0" err="1">
                <a:solidFill>
                  <a:srgbClr val="7F7F7F"/>
                </a:solidFill>
                <a:latin typeface="Barlow"/>
                <a:ea typeface="Barlow"/>
                <a:cs typeface="Barlow"/>
                <a:sym typeface="Barlow"/>
              </a:rPr>
              <a:t>crescere</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condividere</a:t>
            </a:r>
            <a:r>
              <a:rPr lang="en-US" sz="1200" dirty="0">
                <a:solidFill>
                  <a:srgbClr val="7F7F7F"/>
                </a:solidFill>
                <a:latin typeface="Barlow"/>
                <a:ea typeface="Barlow"/>
                <a:cs typeface="Barlow"/>
                <a:sym typeface="Barlow"/>
              </a:rPr>
              <a:t> la </a:t>
            </a:r>
            <a:r>
              <a:rPr lang="en-US" sz="1200" dirty="0" err="1">
                <a:solidFill>
                  <a:srgbClr val="7F7F7F"/>
                </a:solidFill>
                <a:latin typeface="Barlow"/>
                <a:ea typeface="Barlow"/>
                <a:cs typeface="Barlow"/>
                <a:sym typeface="Barlow"/>
              </a:rPr>
              <a:t>sua</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attività</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Contiene</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una</a:t>
            </a:r>
            <a:r>
              <a:rPr lang="en-US" sz="1200" dirty="0">
                <a:solidFill>
                  <a:srgbClr val="7F7F7F"/>
                </a:solidFill>
                <a:latin typeface="Barlow"/>
                <a:ea typeface="Barlow"/>
                <a:cs typeface="Barlow"/>
                <a:sym typeface="Barlow"/>
              </a:rPr>
              <a:t>  </a:t>
            </a:r>
            <a:r>
              <a:rPr lang="en-US" sz="1200" dirty="0" err="1">
                <a:solidFill>
                  <a:srgbClr val="7F7F7F"/>
                </a:solidFill>
                <a:latin typeface="Barlow"/>
                <a:ea typeface="Barlow"/>
                <a:cs typeface="Barlow"/>
                <a:sym typeface="Barlow"/>
              </a:rPr>
              <a:t>varietà</a:t>
            </a:r>
            <a:r>
              <a:rPr lang="en-US" sz="1200" dirty="0">
                <a:solidFill>
                  <a:srgbClr val="7F7F7F"/>
                </a:solidFill>
                <a:latin typeface="Barlow"/>
                <a:ea typeface="Barlow"/>
                <a:cs typeface="Barlow"/>
                <a:sym typeface="Barlow"/>
              </a:rPr>
              <a:t> di </a:t>
            </a:r>
            <a:r>
              <a:rPr lang="en-US" sz="1200" dirty="0" err="1">
                <a:solidFill>
                  <a:srgbClr val="7F7F7F"/>
                </a:solidFill>
                <a:latin typeface="Barlow"/>
                <a:ea typeface="Barlow"/>
                <a:cs typeface="Barlow"/>
                <a:sym typeface="Barlow"/>
              </a:rPr>
              <a:t>piattaforme</a:t>
            </a:r>
            <a:r>
              <a:rPr lang="en-US" sz="1200" dirty="0">
                <a:solidFill>
                  <a:srgbClr val="7F7F7F"/>
                </a:solidFill>
                <a:latin typeface="Barlow"/>
                <a:ea typeface="Barlow"/>
                <a:cs typeface="Barlow"/>
                <a:sym typeface="Barlow"/>
              </a:rPr>
              <a:t> e </a:t>
            </a:r>
            <a:r>
              <a:rPr lang="en-US" sz="1200" dirty="0" err="1">
                <a:solidFill>
                  <a:srgbClr val="7F7F7F"/>
                </a:solidFill>
                <a:latin typeface="Barlow"/>
                <a:ea typeface="Barlow"/>
                <a:cs typeface="Barlow"/>
                <a:sym typeface="Barlow"/>
              </a:rPr>
              <a:t>siti</a:t>
            </a:r>
            <a:r>
              <a:rPr lang="en-US" sz="1200" dirty="0">
                <a:solidFill>
                  <a:srgbClr val="7F7F7F"/>
                </a:solidFill>
                <a:latin typeface="Barlow"/>
                <a:ea typeface="Barlow"/>
                <a:cs typeface="Barlow"/>
                <a:sym typeface="Barlow"/>
              </a:rPr>
              <a:t> web per </a:t>
            </a:r>
            <a:r>
              <a:rPr lang="en-US" sz="1200" dirty="0" err="1">
                <a:solidFill>
                  <a:srgbClr val="7F7F7F"/>
                </a:solidFill>
                <a:latin typeface="Barlow"/>
                <a:ea typeface="Barlow"/>
                <a:cs typeface="Barlow"/>
                <a:sym typeface="Barlow"/>
              </a:rPr>
              <a:t>aiutarti</a:t>
            </a:r>
            <a:r>
              <a:rPr lang="en-US" sz="1200" dirty="0">
                <a:solidFill>
                  <a:srgbClr val="7F7F7F"/>
                </a:solidFill>
                <a:latin typeface="Barlow"/>
                <a:ea typeface="Barlow"/>
                <a:cs typeface="Barlow"/>
                <a:sym typeface="Barlow"/>
              </a:rPr>
              <a:t> a </a:t>
            </a:r>
            <a:r>
              <a:rPr lang="en-US" sz="1200" dirty="0" err="1">
                <a:solidFill>
                  <a:srgbClr val="7F7F7F"/>
                </a:solidFill>
                <a:latin typeface="Barlow"/>
                <a:ea typeface="Barlow"/>
                <a:cs typeface="Barlow"/>
                <a:sym typeface="Barlow"/>
              </a:rPr>
              <a:t>ottenere</a:t>
            </a:r>
            <a:r>
              <a:rPr lang="en-US" sz="1200" dirty="0">
                <a:solidFill>
                  <a:srgbClr val="7F7F7F"/>
                </a:solidFill>
                <a:latin typeface="Barlow"/>
                <a:ea typeface="Barlow"/>
                <a:cs typeface="Barlow"/>
                <a:sym typeface="Barlow"/>
              </a:rPr>
              <a:t> feedback e </a:t>
            </a:r>
            <a:r>
              <a:rPr lang="en-US" sz="1200" dirty="0" err="1">
                <a:solidFill>
                  <a:srgbClr val="7F7F7F"/>
                </a:solidFill>
                <a:latin typeface="Barlow"/>
                <a:ea typeface="Barlow"/>
                <a:cs typeface="Barlow"/>
                <a:sym typeface="Barlow"/>
              </a:rPr>
              <a:t>nuove</a:t>
            </a:r>
            <a:r>
              <a:rPr lang="en-US" sz="1200" dirty="0">
                <a:solidFill>
                  <a:srgbClr val="7F7F7F"/>
                </a:solidFill>
                <a:latin typeface="Barlow"/>
                <a:ea typeface="Barlow"/>
                <a:cs typeface="Barlow"/>
                <a:sym typeface="Barlow"/>
              </a:rPr>
              <a:t> idee.</a:t>
            </a:r>
            <a:endParaRPr sz="1200"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622" name="Google Shape;622;p8"/>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3" name="Google Shape;623;p8"/>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4" name="Google Shape;624;p8"/>
          <p:cNvSpPr/>
          <p:nvPr/>
        </p:nvSpPr>
        <p:spPr>
          <a:xfrm>
            <a:off x="4226952" y="6613525"/>
            <a:ext cx="1714500" cy="244475"/>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5" name="Google Shape;625;p8"/>
          <p:cNvSpPr/>
          <p:nvPr/>
        </p:nvSpPr>
        <p:spPr>
          <a:xfrm>
            <a:off x="4226952" y="6126163"/>
            <a:ext cx="1714500" cy="244475"/>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6" name="Google Shape;626;p8"/>
          <p:cNvSpPr/>
          <p:nvPr/>
        </p:nvSpPr>
        <p:spPr>
          <a:xfrm>
            <a:off x="4226952" y="5630863"/>
            <a:ext cx="1714500" cy="244475"/>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7" name="Google Shape;627;p8"/>
          <p:cNvSpPr/>
          <p:nvPr/>
        </p:nvSpPr>
        <p:spPr>
          <a:xfrm>
            <a:off x="4226952" y="5135563"/>
            <a:ext cx="1714500" cy="244475"/>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8" name="Google Shape;628;p8"/>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9" name="Google Shape;629;p8"/>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0" name="Google Shape;630;p8"/>
          <p:cNvSpPr txBox="1"/>
          <p:nvPr/>
        </p:nvSpPr>
        <p:spPr>
          <a:xfrm>
            <a:off x="2979922" y="1607519"/>
            <a:ext cx="130676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pic>
        <p:nvPicPr>
          <p:cNvPr id="631" name="Google Shape;631;p8" descr="Immagine che contiene persona, vestiti, macchina, interno&#10;&#10;Descrizione generata automaticamente"/>
          <p:cNvPicPr preferRelativeResize="0"/>
          <p:nvPr/>
        </p:nvPicPr>
        <p:blipFill rotWithShape="1">
          <a:blip r:embed="rId4">
            <a:alphaModFix/>
          </a:blip>
          <a:srcRect/>
          <a:stretch/>
        </p:blipFill>
        <p:spPr>
          <a:xfrm>
            <a:off x="2098088" y="580819"/>
            <a:ext cx="3627862" cy="33212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2">
          <a:extLst>
            <a:ext uri="{FF2B5EF4-FFF2-40B4-BE49-F238E27FC236}">
              <a16:creationId xmlns:a16="http://schemas.microsoft.com/office/drawing/2014/main" id="{AC70E025-A99D-E73D-9CB3-1183A2F71A02}"/>
            </a:ext>
          </a:extLst>
        </p:cNvPr>
        <p:cNvGrpSpPr/>
        <p:nvPr/>
      </p:nvGrpSpPr>
      <p:grpSpPr>
        <a:xfrm>
          <a:off x="0" y="0"/>
          <a:ext cx="0" cy="0"/>
          <a:chOff x="0" y="0"/>
          <a:chExt cx="0" cy="0"/>
        </a:xfrm>
      </p:grpSpPr>
      <p:pic>
        <p:nvPicPr>
          <p:cNvPr id="423" name="Google Shape;423;g36ee7858a65_0_155" descr="A logo with a black background&#10;&#10;AI-generated content may be incorrect.">
            <a:extLst>
              <a:ext uri="{FF2B5EF4-FFF2-40B4-BE49-F238E27FC236}">
                <a16:creationId xmlns:a16="http://schemas.microsoft.com/office/drawing/2014/main" id="{C1C87A3F-812C-EE5A-6B5D-F147AB1BEAC2}"/>
              </a:ext>
            </a:extLst>
          </p:cNvPr>
          <p:cNvPicPr preferRelativeResize="0"/>
          <p:nvPr/>
        </p:nvPicPr>
        <p:blipFill rotWithShape="1">
          <a:blip r:embed="rId4">
            <a:alphaModFix/>
          </a:blip>
          <a:srcRect l="10453" t="27444" r="11127" b="27673"/>
          <a:stretch/>
        </p:blipFill>
        <p:spPr>
          <a:xfrm>
            <a:off x="96963" y="86544"/>
            <a:ext cx="1290187" cy="415352"/>
          </a:xfrm>
          <a:prstGeom prst="rect">
            <a:avLst/>
          </a:prstGeom>
          <a:noFill/>
          <a:ln>
            <a:noFill/>
          </a:ln>
        </p:spPr>
      </p:pic>
      <p:sp>
        <p:nvSpPr>
          <p:cNvPr id="424" name="Google Shape;424;g36ee7858a65_0_155">
            <a:extLst>
              <a:ext uri="{FF2B5EF4-FFF2-40B4-BE49-F238E27FC236}">
                <a16:creationId xmlns:a16="http://schemas.microsoft.com/office/drawing/2014/main" id="{B647747A-1405-F687-5C51-56B67BA52361}"/>
              </a:ext>
            </a:extLst>
          </p:cNvPr>
          <p:cNvSpPr/>
          <p:nvPr/>
        </p:nvSpPr>
        <p:spPr>
          <a:xfrm>
            <a:off x="6209895" y="1133564"/>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Crafting the Future</a:t>
            </a:r>
            <a:endParaRPr sz="1400" b="0" i="0" u="none" strike="noStrike" cap="none">
              <a:solidFill>
                <a:srgbClr val="000000"/>
              </a:solidFill>
              <a:latin typeface="Arial"/>
              <a:ea typeface="Arial"/>
              <a:cs typeface="Arial"/>
              <a:sym typeface="Arial"/>
            </a:endParaRPr>
          </a:p>
        </p:txBody>
      </p:sp>
      <p:sp>
        <p:nvSpPr>
          <p:cNvPr id="425" name="Google Shape;425;g36ee7858a65_0_155">
            <a:extLst>
              <a:ext uri="{FF2B5EF4-FFF2-40B4-BE49-F238E27FC236}">
                <a16:creationId xmlns:a16="http://schemas.microsoft.com/office/drawing/2014/main" id="{5B6A5C78-1EE3-4FE9-D339-2BBB044D40A8}"/>
              </a:ext>
            </a:extLst>
          </p:cNvPr>
          <p:cNvSpPr/>
          <p:nvPr/>
        </p:nvSpPr>
        <p:spPr>
          <a:xfrm>
            <a:off x="6272375" y="2232016"/>
            <a:ext cx="5441100" cy="3788700"/>
          </a:xfrm>
          <a:prstGeom prst="rect">
            <a:avLst/>
          </a:prstGeom>
          <a:noFill/>
          <a:ln>
            <a:noFill/>
          </a:ln>
        </p:spPr>
        <p:txBody>
          <a:bodyPr spcFirstLastPara="1" wrap="square" lIns="0" tIns="0" rIns="0" bIns="0" anchor="t" anchorCtr="0">
            <a:noAutofit/>
          </a:bodyPr>
          <a:lstStyle/>
          <a:p>
            <a:pPr marL="45720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426" name="Google Shape;426;g36ee7858a65_0_155">
            <a:extLst>
              <a:ext uri="{FF2B5EF4-FFF2-40B4-BE49-F238E27FC236}">
                <a16:creationId xmlns:a16="http://schemas.microsoft.com/office/drawing/2014/main" id="{3669F1EF-5CB9-A566-AC6F-EC1BFB345C04}"/>
              </a:ext>
            </a:extLst>
          </p:cNvPr>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g36ee7858a65_0_155">
            <a:extLst>
              <a:ext uri="{FF2B5EF4-FFF2-40B4-BE49-F238E27FC236}">
                <a16:creationId xmlns:a16="http://schemas.microsoft.com/office/drawing/2014/main" id="{1DDBAB19-37DF-02D2-72FE-3BA7E2699F08}"/>
              </a:ext>
            </a:extLst>
          </p:cNvPr>
          <p:cNvSpPr/>
          <p:nvPr/>
        </p:nvSpPr>
        <p:spPr>
          <a:xfrm>
            <a:off x="3473597" y="1223169"/>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g36ee7858a65_0_155">
            <a:extLst>
              <a:ext uri="{FF2B5EF4-FFF2-40B4-BE49-F238E27FC236}">
                <a16:creationId xmlns:a16="http://schemas.microsoft.com/office/drawing/2014/main" id="{BC0E1C5C-8172-C21B-1059-21145B841774}"/>
              </a:ext>
            </a:extLst>
          </p:cNvPr>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g36ee7858a65_0_155">
            <a:extLst>
              <a:ext uri="{FF2B5EF4-FFF2-40B4-BE49-F238E27FC236}">
                <a16:creationId xmlns:a16="http://schemas.microsoft.com/office/drawing/2014/main" id="{EDCA3355-A86C-C2F2-A933-5AA9B70B0732}"/>
              </a:ext>
            </a:extLst>
          </p:cNvPr>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g36ee7858a65_0_155">
            <a:extLst>
              <a:ext uri="{FF2B5EF4-FFF2-40B4-BE49-F238E27FC236}">
                <a16:creationId xmlns:a16="http://schemas.microsoft.com/office/drawing/2014/main" id="{F25A4801-B0B9-A524-5973-078BD1CA3322}"/>
              </a:ext>
            </a:extLst>
          </p:cNvPr>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g36ee7858a65_0_155">
            <a:extLst>
              <a:ext uri="{FF2B5EF4-FFF2-40B4-BE49-F238E27FC236}">
                <a16:creationId xmlns:a16="http://schemas.microsoft.com/office/drawing/2014/main" id="{6132F8E3-4AA7-DC61-E61E-5B310E49B357}"/>
              </a:ext>
            </a:extLst>
          </p:cNvPr>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g36ee7858a65_0_155">
            <a:extLst>
              <a:ext uri="{FF2B5EF4-FFF2-40B4-BE49-F238E27FC236}">
                <a16:creationId xmlns:a16="http://schemas.microsoft.com/office/drawing/2014/main" id="{0BA176A7-E3E7-9A2C-69CD-BE79AA89CBA5}"/>
              </a:ext>
            </a:extLst>
          </p:cNvPr>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36ee7858a65_0_155">
            <a:extLst>
              <a:ext uri="{FF2B5EF4-FFF2-40B4-BE49-F238E27FC236}">
                <a16:creationId xmlns:a16="http://schemas.microsoft.com/office/drawing/2014/main" id="{0020AE64-7C44-972E-3A3E-D553A95ED597}"/>
              </a:ext>
            </a:extLst>
          </p:cNvPr>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g36ee7858a65_0_155">
            <a:extLst>
              <a:ext uri="{FF2B5EF4-FFF2-40B4-BE49-F238E27FC236}">
                <a16:creationId xmlns:a16="http://schemas.microsoft.com/office/drawing/2014/main" id="{AE684F67-58A2-9126-F2C1-4FC2B56B8DBE}"/>
              </a:ext>
            </a:extLst>
          </p:cNvPr>
          <p:cNvSpPr txBox="1"/>
          <p:nvPr/>
        </p:nvSpPr>
        <p:spPr>
          <a:xfrm>
            <a:off x="2979922" y="1607519"/>
            <a:ext cx="13068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Barlow"/>
                <a:ea typeface="Barlow"/>
                <a:cs typeface="Barlow"/>
                <a:sym typeface="Barlow"/>
              </a:rPr>
              <a:t>IMAGE HERE</a:t>
            </a:r>
            <a:endParaRPr sz="1400" b="0" i="0" u="none" strike="noStrike" cap="none">
              <a:solidFill>
                <a:srgbClr val="000000"/>
              </a:solidFill>
              <a:latin typeface="Arial"/>
              <a:ea typeface="Arial"/>
              <a:cs typeface="Arial"/>
              <a:sym typeface="Arial"/>
            </a:endParaRPr>
          </a:p>
        </p:txBody>
      </p:sp>
      <p:graphicFrame>
        <p:nvGraphicFramePr>
          <p:cNvPr id="2" name="Oggetto 1">
            <a:extLst>
              <a:ext uri="{FF2B5EF4-FFF2-40B4-BE49-F238E27FC236}">
                <a16:creationId xmlns:a16="http://schemas.microsoft.com/office/drawing/2014/main" id="{CB5170A2-1ADF-CC01-D6BF-2137333F2DC5}"/>
              </a:ext>
            </a:extLst>
          </p:cNvPr>
          <p:cNvGraphicFramePr>
            <a:graphicFrameLocks noChangeAspect="1"/>
          </p:cNvGraphicFramePr>
          <p:nvPr>
            <p:extLst>
              <p:ext uri="{D42A27DB-BD31-4B8C-83A1-F6EECF244321}">
                <p14:modId xmlns:p14="http://schemas.microsoft.com/office/powerpoint/2010/main" val="3832384667"/>
              </p:ext>
            </p:extLst>
          </p:nvPr>
        </p:nvGraphicFramePr>
        <p:xfrm>
          <a:off x="2011449" y="1911009"/>
          <a:ext cx="8328025" cy="4430713"/>
        </p:xfrm>
        <a:graphic>
          <a:graphicData uri="http://schemas.openxmlformats.org/presentationml/2006/ole">
            <mc:AlternateContent xmlns:mc="http://schemas.openxmlformats.org/markup-compatibility/2006">
              <mc:Choice xmlns:v="urn:schemas-microsoft-com:vml" Requires="v">
                <p:oleObj spid="_x0000_s1026" r:id="rId5" imgW="8327232" imgH="4430814" progId="">
                  <p:embed/>
                </p:oleObj>
              </mc:Choice>
              <mc:Fallback>
                <p:oleObj r:id="rId5" imgW="8327232" imgH="4430814" progId="">
                  <p:embed/>
                  <p:pic>
                    <p:nvPicPr>
                      <p:cNvPr id="0" name=""/>
                      <p:cNvPicPr/>
                      <p:nvPr/>
                    </p:nvPicPr>
                    <p:blipFill>
                      <a:blip r:embed="rId6"/>
                      <a:stretch>
                        <a:fillRect/>
                      </a:stretch>
                    </p:blipFill>
                    <p:spPr>
                      <a:xfrm>
                        <a:off x="2011449" y="1911009"/>
                        <a:ext cx="8328025" cy="4430713"/>
                      </a:xfrm>
                      <a:prstGeom prst="rect">
                        <a:avLst/>
                      </a:prstGeom>
                    </p:spPr>
                  </p:pic>
                </p:oleObj>
              </mc:Fallback>
            </mc:AlternateContent>
          </a:graphicData>
        </a:graphic>
      </p:graphicFrame>
    </p:spTree>
    <p:extLst>
      <p:ext uri="{BB962C8B-B14F-4D97-AF65-F5344CB8AC3E}">
        <p14:creationId xmlns:p14="http://schemas.microsoft.com/office/powerpoint/2010/main" val="330114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2">
          <a:extLst>
            <a:ext uri="{FF2B5EF4-FFF2-40B4-BE49-F238E27FC236}">
              <a16:creationId xmlns:a16="http://schemas.microsoft.com/office/drawing/2014/main" id="{CFC505AD-A405-9141-8763-F14A5092F95C}"/>
            </a:ext>
          </a:extLst>
        </p:cNvPr>
        <p:cNvGrpSpPr/>
        <p:nvPr/>
      </p:nvGrpSpPr>
      <p:grpSpPr>
        <a:xfrm>
          <a:off x="0" y="0"/>
          <a:ext cx="0" cy="0"/>
          <a:chOff x="0" y="0"/>
          <a:chExt cx="0" cy="0"/>
        </a:xfrm>
      </p:grpSpPr>
      <p:pic>
        <p:nvPicPr>
          <p:cNvPr id="423" name="Google Shape;423;g36ee7858a65_0_155" descr="A logo with a black background&#10;&#10;AI-generated content may be incorrect.">
            <a:extLst>
              <a:ext uri="{FF2B5EF4-FFF2-40B4-BE49-F238E27FC236}">
                <a16:creationId xmlns:a16="http://schemas.microsoft.com/office/drawing/2014/main" id="{C010C063-E072-12D4-A347-A07C9C6AFB89}"/>
              </a:ext>
            </a:extLst>
          </p:cNvPr>
          <p:cNvPicPr preferRelativeResize="0"/>
          <p:nvPr/>
        </p:nvPicPr>
        <p:blipFill rotWithShape="1">
          <a:blip r:embed="rId4">
            <a:alphaModFix/>
          </a:blip>
          <a:srcRect l="10453" t="27444" r="11127" b="27673"/>
          <a:stretch/>
        </p:blipFill>
        <p:spPr>
          <a:xfrm>
            <a:off x="96963" y="86544"/>
            <a:ext cx="1290187" cy="415352"/>
          </a:xfrm>
          <a:prstGeom prst="rect">
            <a:avLst/>
          </a:prstGeom>
          <a:noFill/>
          <a:ln>
            <a:noFill/>
          </a:ln>
        </p:spPr>
      </p:pic>
      <p:sp>
        <p:nvSpPr>
          <p:cNvPr id="424" name="Google Shape;424;g36ee7858a65_0_155">
            <a:extLst>
              <a:ext uri="{FF2B5EF4-FFF2-40B4-BE49-F238E27FC236}">
                <a16:creationId xmlns:a16="http://schemas.microsoft.com/office/drawing/2014/main" id="{D8AC4A58-259D-8C53-841A-5B0B19B1D1D3}"/>
              </a:ext>
            </a:extLst>
          </p:cNvPr>
          <p:cNvSpPr/>
          <p:nvPr/>
        </p:nvSpPr>
        <p:spPr>
          <a:xfrm>
            <a:off x="6209895" y="1133564"/>
            <a:ext cx="5675400" cy="1539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000"/>
              <a:buFont typeface="Arial"/>
              <a:buNone/>
            </a:pPr>
            <a:r>
              <a:rPr lang="en-US" sz="5000" b="1">
                <a:solidFill>
                  <a:srgbClr val="0C0C0C"/>
                </a:solidFill>
                <a:latin typeface="Barlow"/>
                <a:ea typeface="Barlow"/>
                <a:cs typeface="Barlow"/>
                <a:sym typeface="Barlow"/>
              </a:rPr>
              <a:t>Crafting the Future</a:t>
            </a:r>
            <a:endParaRPr sz="1400" b="0" i="0" u="none" strike="noStrike" cap="none">
              <a:solidFill>
                <a:srgbClr val="000000"/>
              </a:solidFill>
              <a:latin typeface="Arial"/>
              <a:ea typeface="Arial"/>
              <a:cs typeface="Arial"/>
              <a:sym typeface="Arial"/>
            </a:endParaRPr>
          </a:p>
        </p:txBody>
      </p:sp>
      <p:sp>
        <p:nvSpPr>
          <p:cNvPr id="425" name="Google Shape;425;g36ee7858a65_0_155">
            <a:extLst>
              <a:ext uri="{FF2B5EF4-FFF2-40B4-BE49-F238E27FC236}">
                <a16:creationId xmlns:a16="http://schemas.microsoft.com/office/drawing/2014/main" id="{96BD3D9D-17B3-C871-8913-31F90C3808FF}"/>
              </a:ext>
            </a:extLst>
          </p:cNvPr>
          <p:cNvSpPr/>
          <p:nvPr/>
        </p:nvSpPr>
        <p:spPr>
          <a:xfrm>
            <a:off x="6272375" y="2232016"/>
            <a:ext cx="5441100" cy="3788700"/>
          </a:xfrm>
          <a:prstGeom prst="rect">
            <a:avLst/>
          </a:prstGeom>
          <a:noFill/>
          <a:ln>
            <a:noFill/>
          </a:ln>
        </p:spPr>
        <p:txBody>
          <a:bodyPr spcFirstLastPara="1" wrap="square" lIns="0" tIns="0" rIns="0" bIns="0" anchor="t" anchorCtr="0">
            <a:noAutofit/>
          </a:bodyPr>
          <a:lstStyle/>
          <a:p>
            <a:pPr marL="457200" marR="0" lvl="0" indent="0" algn="just" rtl="0">
              <a:lnSpc>
                <a:spcPct val="150000"/>
              </a:lnSpc>
              <a:spcBef>
                <a:spcPts val="0"/>
              </a:spcBef>
              <a:spcAft>
                <a:spcPts val="0"/>
              </a:spcAft>
              <a:buNone/>
            </a:pPr>
            <a:endParaRPr sz="1200" b="1" dirty="0">
              <a:solidFill>
                <a:srgbClr val="7F7F7F"/>
              </a:solidFill>
              <a:latin typeface="Barlow"/>
              <a:ea typeface="Barlow"/>
              <a:cs typeface="Barlow"/>
              <a:sym typeface="Barlow"/>
            </a:endParaRPr>
          </a:p>
          <a:p>
            <a:pPr marL="0" marR="0" lvl="0" indent="0" algn="just" rtl="0">
              <a:lnSpc>
                <a:spcPct val="150000"/>
              </a:lnSpc>
              <a:spcBef>
                <a:spcPts val="0"/>
              </a:spcBef>
              <a:spcAft>
                <a:spcPts val="0"/>
              </a:spcAft>
              <a:buClr>
                <a:srgbClr val="000000"/>
              </a:buClr>
              <a:buSzPts val="1200"/>
              <a:buFont typeface="Arial"/>
              <a:buNone/>
            </a:pPr>
            <a:endParaRPr sz="1200" dirty="0">
              <a:solidFill>
                <a:srgbClr val="7F7F7F"/>
              </a:solidFill>
              <a:latin typeface="Barlow"/>
              <a:ea typeface="Barlow"/>
              <a:cs typeface="Barlow"/>
              <a:sym typeface="Barlow"/>
            </a:endParaRPr>
          </a:p>
        </p:txBody>
      </p:sp>
      <p:sp>
        <p:nvSpPr>
          <p:cNvPr id="426" name="Google Shape;426;g36ee7858a65_0_155">
            <a:extLst>
              <a:ext uri="{FF2B5EF4-FFF2-40B4-BE49-F238E27FC236}">
                <a16:creationId xmlns:a16="http://schemas.microsoft.com/office/drawing/2014/main" id="{27A31ACB-FE86-1B06-96D9-5A9E222D6732}"/>
              </a:ext>
            </a:extLst>
          </p:cNvPr>
          <p:cNvSpPr/>
          <p:nvPr/>
        </p:nvSpPr>
        <p:spPr>
          <a:xfrm>
            <a:off x="1269801" y="1223169"/>
            <a:ext cx="2199722" cy="4411662"/>
          </a:xfrm>
          <a:custGeom>
            <a:avLst/>
            <a:gdLst/>
            <a:ahLst/>
            <a:cxnLst/>
            <a:rect l="l" t="t" r="r" b="b"/>
            <a:pathLst>
              <a:path w="2199722" h="4411662" extrusionOk="0">
                <a:moveTo>
                  <a:pt x="0" y="0"/>
                </a:moveTo>
                <a:lnTo>
                  <a:pt x="2199722" y="0"/>
                </a:lnTo>
                <a:lnTo>
                  <a:pt x="2199722" y="1209947"/>
                </a:lnTo>
                <a:lnTo>
                  <a:pt x="2162310" y="1219337"/>
                </a:lnTo>
                <a:cubicBezTo>
                  <a:pt x="1734669" y="1349389"/>
                  <a:pt x="1431578" y="1739909"/>
                  <a:pt x="1431578" y="2206202"/>
                </a:cubicBezTo>
                <a:cubicBezTo>
                  <a:pt x="1431578" y="2672494"/>
                  <a:pt x="1734669" y="3070592"/>
                  <a:pt x="2162310" y="3203485"/>
                </a:cubicBezTo>
                <a:lnTo>
                  <a:pt x="2199722" y="3213085"/>
                </a:lnTo>
                <a:lnTo>
                  <a:pt x="2199722" y="4411662"/>
                </a:lnTo>
                <a:lnTo>
                  <a:pt x="0" y="4411662"/>
                </a:lnTo>
                <a:lnTo>
                  <a:pt x="0" y="220786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g36ee7858a65_0_155">
            <a:extLst>
              <a:ext uri="{FF2B5EF4-FFF2-40B4-BE49-F238E27FC236}">
                <a16:creationId xmlns:a16="http://schemas.microsoft.com/office/drawing/2014/main" id="{01279E0C-D265-7ADE-58CF-81BEF244BEF1}"/>
              </a:ext>
            </a:extLst>
          </p:cNvPr>
          <p:cNvSpPr/>
          <p:nvPr/>
        </p:nvSpPr>
        <p:spPr>
          <a:xfrm>
            <a:off x="2515163" y="1186743"/>
            <a:ext cx="2199722" cy="4411662"/>
          </a:xfrm>
          <a:custGeom>
            <a:avLst/>
            <a:gdLst/>
            <a:ahLst/>
            <a:cxnLst/>
            <a:rect l="l" t="t" r="r" b="b"/>
            <a:pathLst>
              <a:path w="2199722" h="4411662" extrusionOk="0">
                <a:moveTo>
                  <a:pt x="0" y="0"/>
                </a:moveTo>
                <a:lnTo>
                  <a:pt x="2199722" y="0"/>
                </a:lnTo>
                <a:lnTo>
                  <a:pt x="2199722" y="2207868"/>
                </a:lnTo>
                <a:lnTo>
                  <a:pt x="2199722" y="4411662"/>
                </a:lnTo>
                <a:lnTo>
                  <a:pt x="0" y="4411662"/>
                </a:lnTo>
                <a:lnTo>
                  <a:pt x="0" y="3210957"/>
                </a:lnTo>
                <a:lnTo>
                  <a:pt x="59331" y="3229355"/>
                </a:lnTo>
                <a:cubicBezTo>
                  <a:pt x="127907" y="3243344"/>
                  <a:pt x="199107" y="3250697"/>
                  <a:pt x="272279" y="3250697"/>
                </a:cubicBezTo>
                <a:cubicBezTo>
                  <a:pt x="846178" y="3250697"/>
                  <a:pt x="1305297" y="2780100"/>
                  <a:pt x="1305297" y="2206202"/>
                </a:cubicBezTo>
                <a:cubicBezTo>
                  <a:pt x="1305297" y="1632303"/>
                  <a:pt x="846178" y="1173184"/>
                  <a:pt x="272279" y="1173184"/>
                </a:cubicBezTo>
                <a:cubicBezTo>
                  <a:pt x="199107" y="1173184"/>
                  <a:pt x="127907" y="1180358"/>
                  <a:pt x="59331" y="1194033"/>
                </a:cubicBezTo>
                <a:lnTo>
                  <a:pt x="0" y="121204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g36ee7858a65_0_155">
            <a:extLst>
              <a:ext uri="{FF2B5EF4-FFF2-40B4-BE49-F238E27FC236}">
                <a16:creationId xmlns:a16="http://schemas.microsoft.com/office/drawing/2014/main" id="{A5A7E245-4E13-F91C-6DDD-289DE1F68C1A}"/>
              </a:ext>
            </a:extLst>
          </p:cNvPr>
          <p:cNvSpPr/>
          <p:nvPr/>
        </p:nvSpPr>
        <p:spPr>
          <a:xfrm>
            <a:off x="4226952" y="6613525"/>
            <a:ext cx="1714500" cy="244500"/>
          </a:xfrm>
          <a:prstGeom prst="rect">
            <a:avLst/>
          </a:prstGeom>
          <a:solidFill>
            <a:srgbClr val="F894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g36ee7858a65_0_155">
            <a:extLst>
              <a:ext uri="{FF2B5EF4-FFF2-40B4-BE49-F238E27FC236}">
                <a16:creationId xmlns:a16="http://schemas.microsoft.com/office/drawing/2014/main" id="{A5EA7674-31E3-3508-814C-C0E7247A66D7}"/>
              </a:ext>
            </a:extLst>
          </p:cNvPr>
          <p:cNvSpPr/>
          <p:nvPr/>
        </p:nvSpPr>
        <p:spPr>
          <a:xfrm>
            <a:off x="4226952" y="6126163"/>
            <a:ext cx="1714500" cy="244500"/>
          </a:xfrm>
          <a:prstGeom prst="rect">
            <a:avLst/>
          </a:prstGeom>
          <a:solidFill>
            <a:srgbClr val="9A015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g36ee7858a65_0_155">
            <a:extLst>
              <a:ext uri="{FF2B5EF4-FFF2-40B4-BE49-F238E27FC236}">
                <a16:creationId xmlns:a16="http://schemas.microsoft.com/office/drawing/2014/main" id="{772DED54-997B-439D-A1B1-59F088BCD600}"/>
              </a:ext>
            </a:extLst>
          </p:cNvPr>
          <p:cNvSpPr/>
          <p:nvPr/>
        </p:nvSpPr>
        <p:spPr>
          <a:xfrm>
            <a:off x="4226952" y="5630863"/>
            <a:ext cx="1714500" cy="244500"/>
          </a:xfrm>
          <a:prstGeom prst="rect">
            <a:avLst/>
          </a:prstGeom>
          <a:solidFill>
            <a:srgbClr val="FE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g36ee7858a65_0_155">
            <a:extLst>
              <a:ext uri="{FF2B5EF4-FFF2-40B4-BE49-F238E27FC236}">
                <a16:creationId xmlns:a16="http://schemas.microsoft.com/office/drawing/2014/main" id="{80472544-48BF-B35C-DFA4-43B9F95D581A}"/>
              </a:ext>
            </a:extLst>
          </p:cNvPr>
          <p:cNvSpPr/>
          <p:nvPr/>
        </p:nvSpPr>
        <p:spPr>
          <a:xfrm>
            <a:off x="4226952" y="5135563"/>
            <a:ext cx="1714500" cy="244500"/>
          </a:xfrm>
          <a:prstGeom prst="rect">
            <a:avLst/>
          </a:prstGeom>
          <a:solidFill>
            <a:srgbClr val="8DBB2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g36ee7858a65_0_155">
            <a:extLst>
              <a:ext uri="{FF2B5EF4-FFF2-40B4-BE49-F238E27FC236}">
                <a16:creationId xmlns:a16="http://schemas.microsoft.com/office/drawing/2014/main" id="{34EDE861-E900-942B-F4A9-B411E211D836}"/>
              </a:ext>
            </a:extLst>
          </p:cNvPr>
          <p:cNvSpPr/>
          <p:nvPr/>
        </p:nvSpPr>
        <p:spPr>
          <a:xfrm>
            <a:off x="-108301" y="2003425"/>
            <a:ext cx="862013" cy="1714500"/>
          </a:xfrm>
          <a:custGeom>
            <a:avLst/>
            <a:gdLst/>
            <a:ahLst/>
            <a:cxnLst/>
            <a:rect l="l" t="t" r="r" b="b"/>
            <a:pathLst>
              <a:path w="113" h="225" extrusionOk="0">
                <a:moveTo>
                  <a:pt x="0" y="225"/>
                </a:moveTo>
                <a:cubicBezTo>
                  <a:pt x="1" y="225"/>
                  <a:pt x="1" y="225"/>
                  <a:pt x="1" y="225"/>
                </a:cubicBezTo>
                <a:cubicBezTo>
                  <a:pt x="63" y="225"/>
                  <a:pt x="113" y="175"/>
                  <a:pt x="113" y="113"/>
                </a:cubicBezTo>
                <a:cubicBezTo>
                  <a:pt x="113" y="113"/>
                  <a:pt x="113" y="113"/>
                  <a:pt x="113" y="113"/>
                </a:cubicBezTo>
                <a:cubicBezTo>
                  <a:pt x="113" y="51"/>
                  <a:pt x="63" y="0"/>
                  <a:pt x="1" y="0"/>
                </a:cubicBezTo>
                <a:cubicBezTo>
                  <a:pt x="0" y="0"/>
                  <a:pt x="0" y="0"/>
                  <a:pt x="0" y="0"/>
                </a:cubicBezTo>
                <a:lnTo>
                  <a:pt x="0" y="225"/>
                </a:lnTo>
                <a:close/>
              </a:path>
            </a:pathLst>
          </a:custGeom>
          <a:solidFill>
            <a:srgbClr val="F3252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g36ee7858a65_0_155">
            <a:extLst>
              <a:ext uri="{FF2B5EF4-FFF2-40B4-BE49-F238E27FC236}">
                <a16:creationId xmlns:a16="http://schemas.microsoft.com/office/drawing/2014/main" id="{BA63CC19-F403-07F7-146B-6B748D60AB4D}"/>
              </a:ext>
            </a:extLst>
          </p:cNvPr>
          <p:cNvSpPr/>
          <p:nvPr/>
        </p:nvSpPr>
        <p:spPr>
          <a:xfrm>
            <a:off x="753711" y="517525"/>
            <a:ext cx="860425" cy="1714500"/>
          </a:xfrm>
          <a:custGeom>
            <a:avLst/>
            <a:gdLst/>
            <a:ahLst/>
            <a:cxnLst/>
            <a:rect l="l" t="t" r="r" b="b"/>
            <a:pathLst>
              <a:path w="113" h="225" extrusionOk="0">
                <a:moveTo>
                  <a:pt x="0" y="113"/>
                </a:moveTo>
                <a:cubicBezTo>
                  <a:pt x="0" y="113"/>
                  <a:pt x="0" y="113"/>
                  <a:pt x="0" y="113"/>
                </a:cubicBezTo>
                <a:cubicBezTo>
                  <a:pt x="0" y="175"/>
                  <a:pt x="50" y="225"/>
                  <a:pt x="112" y="225"/>
                </a:cubicBezTo>
                <a:cubicBezTo>
                  <a:pt x="113" y="225"/>
                  <a:pt x="113" y="225"/>
                  <a:pt x="113" y="225"/>
                </a:cubicBezTo>
                <a:cubicBezTo>
                  <a:pt x="113" y="0"/>
                  <a:pt x="113" y="0"/>
                  <a:pt x="113" y="0"/>
                </a:cubicBezTo>
                <a:cubicBezTo>
                  <a:pt x="112" y="0"/>
                  <a:pt x="112" y="0"/>
                  <a:pt x="112" y="0"/>
                </a:cubicBezTo>
                <a:cubicBezTo>
                  <a:pt x="50" y="0"/>
                  <a:pt x="0" y="51"/>
                  <a:pt x="0" y="113"/>
                </a:cubicBezTo>
                <a:close/>
              </a:path>
            </a:pathLst>
          </a:custGeom>
          <a:solidFill>
            <a:srgbClr val="0F486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3" name="Oggetto 2">
            <a:extLst>
              <a:ext uri="{FF2B5EF4-FFF2-40B4-BE49-F238E27FC236}">
                <a16:creationId xmlns:a16="http://schemas.microsoft.com/office/drawing/2014/main" id="{56570762-EDC2-0F4F-9037-C8D55BC84BF7}"/>
              </a:ext>
            </a:extLst>
          </p:cNvPr>
          <p:cNvGraphicFramePr>
            <a:graphicFrameLocks noChangeAspect="1"/>
          </p:cNvGraphicFramePr>
          <p:nvPr>
            <p:extLst>
              <p:ext uri="{D42A27DB-BD31-4B8C-83A1-F6EECF244321}">
                <p14:modId xmlns:p14="http://schemas.microsoft.com/office/powerpoint/2010/main" val="1425215292"/>
              </p:ext>
            </p:extLst>
          </p:nvPr>
        </p:nvGraphicFramePr>
        <p:xfrm>
          <a:off x="3171626" y="2189081"/>
          <a:ext cx="8002342" cy="5143744"/>
        </p:xfrm>
        <a:graphic>
          <a:graphicData uri="http://schemas.openxmlformats.org/presentationml/2006/ole">
            <mc:AlternateContent xmlns:mc="http://schemas.openxmlformats.org/markup-compatibility/2006">
              <mc:Choice xmlns:v="urn:schemas-microsoft-com:vml" Requires="v">
                <p:oleObj spid="_x0000_s2050" r:id="rId5" imgW="5870592" imgH="3773482" progId="">
                  <p:embed/>
                </p:oleObj>
              </mc:Choice>
              <mc:Fallback>
                <p:oleObj r:id="rId5" imgW="5870592" imgH="3773482" progId="">
                  <p:embed/>
                  <p:pic>
                    <p:nvPicPr>
                      <p:cNvPr id="0" name=""/>
                      <p:cNvPicPr/>
                      <p:nvPr/>
                    </p:nvPicPr>
                    <p:blipFill>
                      <a:blip r:embed="rId6"/>
                      <a:stretch>
                        <a:fillRect/>
                      </a:stretch>
                    </p:blipFill>
                    <p:spPr>
                      <a:xfrm>
                        <a:off x="3171626" y="2189081"/>
                        <a:ext cx="8002342" cy="5143744"/>
                      </a:xfrm>
                      <a:prstGeom prst="rect">
                        <a:avLst/>
                      </a:prstGeom>
                    </p:spPr>
                  </p:pic>
                </p:oleObj>
              </mc:Fallback>
            </mc:AlternateContent>
          </a:graphicData>
        </a:graphic>
      </p:graphicFrame>
    </p:spTree>
    <p:extLst>
      <p:ext uri="{BB962C8B-B14F-4D97-AF65-F5344CB8AC3E}">
        <p14:creationId xmlns:p14="http://schemas.microsoft.com/office/powerpoint/2010/main" val="157446773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1025</Words>
  <Application>Microsoft Office PowerPoint</Application>
  <PresentationFormat>Widescreen</PresentationFormat>
  <Paragraphs>114</Paragraphs>
  <Slides>17</Slides>
  <Notes>17</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0</vt:i4>
      </vt:variant>
      <vt:variant>
        <vt:lpstr>Titoli diapositive</vt:lpstr>
      </vt:variant>
      <vt:variant>
        <vt:i4>17</vt:i4>
      </vt:variant>
    </vt:vector>
  </HeadingPairs>
  <TitlesOfParts>
    <vt:vector size="23" baseType="lpstr">
      <vt:lpstr>Arial</vt:lpstr>
      <vt:lpstr>Barlow</vt:lpstr>
      <vt:lpstr>Libre Franklin Medium</vt:lpstr>
      <vt:lpstr>Play</vt:lpstr>
      <vt:lpstr>Libre Franklin</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Jaime Rivas</dc:creator>
  <cp:lastModifiedBy>Cecilia Bonati</cp:lastModifiedBy>
  <cp:revision>12</cp:revision>
  <dcterms:created xsi:type="dcterms:W3CDTF">2025-06-05T10:35:16Z</dcterms:created>
  <dcterms:modified xsi:type="dcterms:W3CDTF">2026-04-10T07:46:26Z</dcterms:modified>
</cp:coreProperties>
</file>