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nva Sans Bold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76" y="0"/>
            <a:ext cx="7556573" cy="10691997"/>
          </a:xfrm>
          <a:custGeom>
            <a:avLst/>
            <a:gdLst/>
            <a:ahLst/>
            <a:cxnLst/>
            <a:rect l="l" t="t" r="r" b="b"/>
            <a:pathLst>
              <a:path w="3686628" h="3686628">
                <a:moveTo>
                  <a:pt x="8279" y="0"/>
                </a:moveTo>
                <a:lnTo>
                  <a:pt x="3678350" y="0"/>
                </a:lnTo>
                <a:cubicBezTo>
                  <a:pt x="3680545" y="0"/>
                  <a:pt x="3682651" y="872"/>
                  <a:pt x="3684204" y="2425"/>
                </a:cubicBezTo>
                <a:cubicBezTo>
                  <a:pt x="3685756" y="3977"/>
                  <a:pt x="3686628" y="6083"/>
                  <a:pt x="3686628" y="8279"/>
                </a:cubicBezTo>
                <a:lnTo>
                  <a:pt x="3686628" y="3678350"/>
                </a:lnTo>
                <a:cubicBezTo>
                  <a:pt x="3686628" y="3680545"/>
                  <a:pt x="3685756" y="3682651"/>
                  <a:pt x="3684204" y="3684204"/>
                </a:cubicBezTo>
                <a:cubicBezTo>
                  <a:pt x="3682651" y="3685756"/>
                  <a:pt x="3680545" y="3686628"/>
                  <a:pt x="3678350" y="3686628"/>
                </a:cubicBezTo>
                <a:lnTo>
                  <a:pt x="8279" y="3686628"/>
                </a:lnTo>
                <a:cubicBezTo>
                  <a:pt x="6083" y="3686628"/>
                  <a:pt x="3977" y="3685756"/>
                  <a:pt x="2425" y="3684204"/>
                </a:cubicBezTo>
                <a:cubicBezTo>
                  <a:pt x="872" y="3682651"/>
                  <a:pt x="0" y="3680545"/>
                  <a:pt x="0" y="3678350"/>
                </a:cubicBezTo>
                <a:lnTo>
                  <a:pt x="0" y="8279"/>
                </a:lnTo>
                <a:cubicBezTo>
                  <a:pt x="0" y="6083"/>
                  <a:pt x="872" y="3977"/>
                  <a:pt x="2425" y="2425"/>
                </a:cubicBezTo>
                <a:cubicBezTo>
                  <a:pt x="3977" y="872"/>
                  <a:pt x="6083" y="0"/>
                  <a:pt x="8279" y="0"/>
                </a:cubicBezTo>
                <a:close/>
              </a:path>
            </a:pathLst>
          </a:custGeom>
          <a:gradFill rotWithShape="1">
            <a:gsLst>
              <a:gs pos="0">
                <a:srgbClr val="EE7744">
                  <a:alpha val="100000"/>
                </a:srgbClr>
              </a:gs>
              <a:gs pos="50000">
                <a:srgbClr val="D61F58">
                  <a:alpha val="100000"/>
                </a:srgbClr>
              </a:gs>
              <a:gs pos="100000">
                <a:srgbClr val="6F3E91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it-IT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0669B5D8-449D-5B46-1C2A-24F4ECDA421F}"/>
              </a:ext>
            </a:extLst>
          </p:cNvPr>
          <p:cNvSpPr/>
          <p:nvPr/>
        </p:nvSpPr>
        <p:spPr>
          <a:xfrm flipV="1">
            <a:off x="-75" y="9337084"/>
            <a:ext cx="7556574" cy="1353976"/>
          </a:xfrm>
          <a:custGeom>
            <a:avLst/>
            <a:gdLst>
              <a:gd name="connsiteX0" fmla="*/ 0 w 7556574"/>
              <a:gd name="connsiteY0" fmla="*/ 0 h 1353976"/>
              <a:gd name="connsiteX1" fmla="*/ 7556500 w 7556574"/>
              <a:gd name="connsiteY1" fmla="*/ 0 h 1353976"/>
              <a:gd name="connsiteX2" fmla="*/ 7556500 w 7556574"/>
              <a:gd name="connsiteY2" fmla="*/ 784980 h 1353976"/>
              <a:gd name="connsiteX3" fmla="*/ 7555511 w 7556574"/>
              <a:gd name="connsiteY3" fmla="*/ 784980 h 1353976"/>
              <a:gd name="connsiteX4" fmla="*/ 7556500 w 7556574"/>
              <a:gd name="connsiteY4" fmla="*/ 1017637 h 1353976"/>
              <a:gd name="connsiteX5" fmla="*/ 6983151 w 7556574"/>
              <a:gd name="connsiteY5" fmla="*/ 1283108 h 1353976"/>
              <a:gd name="connsiteX6" fmla="*/ 6101075 w 7556574"/>
              <a:gd name="connsiteY6" fmla="*/ 1342101 h 1353976"/>
              <a:gd name="connsiteX7" fmla="*/ 4042897 w 7556574"/>
              <a:gd name="connsiteY7" fmla="*/ 796411 h 1353976"/>
              <a:gd name="connsiteX8" fmla="*/ 1705396 w 7556574"/>
              <a:gd name="connsiteY8" fmla="*/ 1209366 h 1353976"/>
              <a:gd name="connsiteX9" fmla="*/ 617501 w 7556574"/>
              <a:gd name="connsiteY9" fmla="*/ 1150372 h 1353976"/>
              <a:gd name="connsiteX10" fmla="*/ 137011 w 7556574"/>
              <a:gd name="connsiteY10" fmla="*/ 891987 h 1353976"/>
              <a:gd name="connsiteX11" fmla="*/ 18425 w 7556574"/>
              <a:gd name="connsiteY11" fmla="*/ 784980 h 1353976"/>
              <a:gd name="connsiteX12" fmla="*/ 0 w 7556574"/>
              <a:gd name="connsiteY12" fmla="*/ 784980 h 13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6574" h="1353976">
                <a:moveTo>
                  <a:pt x="0" y="0"/>
                </a:moveTo>
                <a:lnTo>
                  <a:pt x="7556500" y="0"/>
                </a:lnTo>
                <a:lnTo>
                  <a:pt x="7556500" y="784980"/>
                </a:lnTo>
                <a:lnTo>
                  <a:pt x="7555511" y="784980"/>
                </a:lnTo>
                <a:lnTo>
                  <a:pt x="7556500" y="1017637"/>
                </a:lnTo>
                <a:cubicBezTo>
                  <a:pt x="7562334" y="1081235"/>
                  <a:pt x="7225722" y="1229031"/>
                  <a:pt x="6983151" y="1283108"/>
                </a:cubicBezTo>
                <a:cubicBezTo>
                  <a:pt x="6740581" y="1337185"/>
                  <a:pt x="6375499" y="1374056"/>
                  <a:pt x="6101075" y="1342101"/>
                </a:cubicBezTo>
                <a:cubicBezTo>
                  <a:pt x="5611033" y="1260985"/>
                  <a:pt x="4564792" y="855404"/>
                  <a:pt x="4042897" y="796411"/>
                </a:cubicBezTo>
                <a:cubicBezTo>
                  <a:pt x="3310284" y="774288"/>
                  <a:pt x="2276295" y="1150373"/>
                  <a:pt x="1705396" y="1209366"/>
                </a:cubicBezTo>
                <a:cubicBezTo>
                  <a:pt x="1134496" y="1268359"/>
                  <a:pt x="899275" y="1221656"/>
                  <a:pt x="617501" y="1150372"/>
                </a:cubicBezTo>
                <a:cubicBezTo>
                  <a:pt x="406171" y="1096909"/>
                  <a:pt x="263063" y="999892"/>
                  <a:pt x="137011" y="891987"/>
                </a:cubicBezTo>
                <a:lnTo>
                  <a:pt x="18425" y="784980"/>
                </a:lnTo>
                <a:lnTo>
                  <a:pt x="0" y="784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5E71BECD-6613-A185-5638-BDE93FDE2D07}"/>
              </a:ext>
            </a:extLst>
          </p:cNvPr>
          <p:cNvSpPr/>
          <p:nvPr/>
        </p:nvSpPr>
        <p:spPr>
          <a:xfrm>
            <a:off x="0" y="0"/>
            <a:ext cx="7556574" cy="1353976"/>
          </a:xfrm>
          <a:custGeom>
            <a:avLst/>
            <a:gdLst>
              <a:gd name="connsiteX0" fmla="*/ 0 w 7556574"/>
              <a:gd name="connsiteY0" fmla="*/ 0 h 1353976"/>
              <a:gd name="connsiteX1" fmla="*/ 7556500 w 7556574"/>
              <a:gd name="connsiteY1" fmla="*/ 0 h 1353976"/>
              <a:gd name="connsiteX2" fmla="*/ 7556500 w 7556574"/>
              <a:gd name="connsiteY2" fmla="*/ 784980 h 1353976"/>
              <a:gd name="connsiteX3" fmla="*/ 7555511 w 7556574"/>
              <a:gd name="connsiteY3" fmla="*/ 784980 h 1353976"/>
              <a:gd name="connsiteX4" fmla="*/ 7556500 w 7556574"/>
              <a:gd name="connsiteY4" fmla="*/ 1017637 h 1353976"/>
              <a:gd name="connsiteX5" fmla="*/ 6983151 w 7556574"/>
              <a:gd name="connsiteY5" fmla="*/ 1283108 h 1353976"/>
              <a:gd name="connsiteX6" fmla="*/ 6101075 w 7556574"/>
              <a:gd name="connsiteY6" fmla="*/ 1342101 h 1353976"/>
              <a:gd name="connsiteX7" fmla="*/ 4042897 w 7556574"/>
              <a:gd name="connsiteY7" fmla="*/ 796411 h 1353976"/>
              <a:gd name="connsiteX8" fmla="*/ 1705396 w 7556574"/>
              <a:gd name="connsiteY8" fmla="*/ 1209366 h 1353976"/>
              <a:gd name="connsiteX9" fmla="*/ 617501 w 7556574"/>
              <a:gd name="connsiteY9" fmla="*/ 1150372 h 1353976"/>
              <a:gd name="connsiteX10" fmla="*/ 137011 w 7556574"/>
              <a:gd name="connsiteY10" fmla="*/ 891987 h 1353976"/>
              <a:gd name="connsiteX11" fmla="*/ 18425 w 7556574"/>
              <a:gd name="connsiteY11" fmla="*/ 784980 h 1353976"/>
              <a:gd name="connsiteX12" fmla="*/ 0 w 7556574"/>
              <a:gd name="connsiteY12" fmla="*/ 784980 h 135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56574" h="1353976">
                <a:moveTo>
                  <a:pt x="0" y="0"/>
                </a:moveTo>
                <a:lnTo>
                  <a:pt x="7556500" y="0"/>
                </a:lnTo>
                <a:lnTo>
                  <a:pt x="7556500" y="784980"/>
                </a:lnTo>
                <a:lnTo>
                  <a:pt x="7555511" y="784980"/>
                </a:lnTo>
                <a:lnTo>
                  <a:pt x="7556500" y="1017637"/>
                </a:lnTo>
                <a:cubicBezTo>
                  <a:pt x="7562334" y="1081235"/>
                  <a:pt x="7225722" y="1229031"/>
                  <a:pt x="6983151" y="1283108"/>
                </a:cubicBezTo>
                <a:cubicBezTo>
                  <a:pt x="6740581" y="1337185"/>
                  <a:pt x="6375499" y="1374056"/>
                  <a:pt x="6101075" y="1342101"/>
                </a:cubicBezTo>
                <a:cubicBezTo>
                  <a:pt x="5611033" y="1260985"/>
                  <a:pt x="4564792" y="855404"/>
                  <a:pt x="4042897" y="796411"/>
                </a:cubicBezTo>
                <a:cubicBezTo>
                  <a:pt x="3310284" y="774288"/>
                  <a:pt x="2276295" y="1150373"/>
                  <a:pt x="1705396" y="1209366"/>
                </a:cubicBezTo>
                <a:cubicBezTo>
                  <a:pt x="1134496" y="1268359"/>
                  <a:pt x="899275" y="1221656"/>
                  <a:pt x="617501" y="1150372"/>
                </a:cubicBezTo>
                <a:cubicBezTo>
                  <a:pt x="406171" y="1096909"/>
                  <a:pt x="263063" y="999892"/>
                  <a:pt x="137011" y="891987"/>
                </a:cubicBezTo>
                <a:lnTo>
                  <a:pt x="18425" y="784980"/>
                </a:lnTo>
                <a:lnTo>
                  <a:pt x="0" y="784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sp>
        <p:nvSpPr>
          <p:cNvPr id="4" name="TextBox 4"/>
          <p:cNvSpPr txBox="1"/>
          <p:nvPr/>
        </p:nvSpPr>
        <p:spPr>
          <a:xfrm>
            <a:off x="-76" y="-165747"/>
            <a:ext cx="7556575" cy="10857747"/>
          </a:xfrm>
          <a:prstGeom prst="rect">
            <a:avLst/>
          </a:prstGeom>
        </p:spPr>
        <p:txBody>
          <a:bodyPr lIns="52800" tIns="52800" rIns="52800" bIns="52800" rtlCol="0" anchor="ctr"/>
          <a:lstStyle/>
          <a:p>
            <a:pPr algn="ctr">
              <a:lnSpc>
                <a:spcPts val="1891"/>
              </a:lnSpc>
            </a:pPr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437418" y="9936000"/>
            <a:ext cx="1155339" cy="296819"/>
          </a:xfrm>
          <a:custGeom>
            <a:avLst/>
            <a:gdLst/>
            <a:ahLst/>
            <a:cxnLst/>
            <a:rect l="l" t="t" r="r" b="b"/>
            <a:pathLst>
              <a:path w="1155339" h="296819">
                <a:moveTo>
                  <a:pt x="0" y="0"/>
                </a:moveTo>
                <a:lnTo>
                  <a:pt x="1155339" y="0"/>
                </a:lnTo>
                <a:lnTo>
                  <a:pt x="1155339" y="296819"/>
                </a:lnTo>
                <a:lnTo>
                  <a:pt x="0" y="2968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/>
          <p:nvPr/>
        </p:nvGrpSpPr>
        <p:grpSpPr>
          <a:xfrm>
            <a:off x="969750" y="1699361"/>
            <a:ext cx="5834250" cy="2626744"/>
            <a:chOff x="0" y="0"/>
            <a:chExt cx="2090863" cy="9413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0863" cy="941366"/>
            </a:xfrm>
            <a:custGeom>
              <a:avLst/>
              <a:gdLst/>
              <a:ahLst/>
              <a:cxnLst/>
              <a:rect l="l" t="t" r="r" b="b"/>
              <a:pathLst>
                <a:path w="2090863" h="941366">
                  <a:moveTo>
                    <a:pt x="49736" y="0"/>
                  </a:moveTo>
                  <a:lnTo>
                    <a:pt x="2041128" y="0"/>
                  </a:lnTo>
                  <a:cubicBezTo>
                    <a:pt x="2068596" y="0"/>
                    <a:pt x="2090863" y="22267"/>
                    <a:pt x="2090863" y="49736"/>
                  </a:cubicBezTo>
                  <a:lnTo>
                    <a:pt x="2090863" y="891630"/>
                  </a:lnTo>
                  <a:cubicBezTo>
                    <a:pt x="2090863" y="904821"/>
                    <a:pt x="2085623" y="917471"/>
                    <a:pt x="2076296" y="926799"/>
                  </a:cubicBezTo>
                  <a:cubicBezTo>
                    <a:pt x="2066969" y="936126"/>
                    <a:pt x="2054319" y="941366"/>
                    <a:pt x="2041128" y="941366"/>
                  </a:cubicBezTo>
                  <a:lnTo>
                    <a:pt x="49736" y="941366"/>
                  </a:lnTo>
                  <a:cubicBezTo>
                    <a:pt x="22267" y="941366"/>
                    <a:pt x="0" y="919099"/>
                    <a:pt x="0" y="891630"/>
                  </a:cubicBezTo>
                  <a:lnTo>
                    <a:pt x="0" y="49736"/>
                  </a:lnTo>
                  <a:cubicBezTo>
                    <a:pt x="0" y="22267"/>
                    <a:pt x="22267" y="0"/>
                    <a:pt x="4973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90863" cy="988991"/>
            </a:xfrm>
            <a:prstGeom prst="rect">
              <a:avLst/>
            </a:prstGeom>
          </p:spPr>
          <p:txBody>
            <a:bodyPr lIns="37333" tIns="37333" rIns="37333" bIns="37333" rtlCol="0" anchor="ctr"/>
            <a:lstStyle/>
            <a:p>
              <a:pPr algn="ctr">
                <a:lnSpc>
                  <a:spcPts val="133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94855" y="2401249"/>
            <a:ext cx="5167555" cy="788052"/>
          </a:xfrm>
          <a:custGeom>
            <a:avLst/>
            <a:gdLst/>
            <a:ahLst/>
            <a:cxnLst/>
            <a:rect l="l" t="t" r="r" b="b"/>
            <a:pathLst>
              <a:path w="5167555" h="788052">
                <a:moveTo>
                  <a:pt x="0" y="0"/>
                </a:moveTo>
                <a:lnTo>
                  <a:pt x="5167555" y="0"/>
                </a:lnTo>
                <a:lnTo>
                  <a:pt x="5167555" y="788052"/>
                </a:lnTo>
                <a:lnTo>
                  <a:pt x="0" y="7880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2" name="Freeform 12"/>
          <p:cNvSpPr/>
          <p:nvPr/>
        </p:nvSpPr>
        <p:spPr>
          <a:xfrm>
            <a:off x="4486998" y="3791526"/>
            <a:ext cx="5011452" cy="6565810"/>
          </a:xfrm>
          <a:custGeom>
            <a:avLst/>
            <a:gdLst/>
            <a:ahLst/>
            <a:cxnLst/>
            <a:rect l="l" t="t" r="r" b="b"/>
            <a:pathLst>
              <a:path w="5011452" h="6565810">
                <a:moveTo>
                  <a:pt x="0" y="0"/>
                </a:moveTo>
                <a:lnTo>
                  <a:pt x="5011452" y="0"/>
                </a:lnTo>
                <a:lnTo>
                  <a:pt x="5011452" y="6565810"/>
                </a:lnTo>
                <a:lnTo>
                  <a:pt x="0" y="65658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721" r="-5813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3" name="Freeform 13"/>
          <p:cNvSpPr/>
          <p:nvPr/>
        </p:nvSpPr>
        <p:spPr>
          <a:xfrm>
            <a:off x="505869" y="997472"/>
            <a:ext cx="1363413" cy="1403777"/>
          </a:xfrm>
          <a:custGeom>
            <a:avLst/>
            <a:gdLst/>
            <a:ahLst/>
            <a:cxnLst/>
            <a:rect l="l" t="t" r="r" b="b"/>
            <a:pathLst>
              <a:path w="1363413" h="1403777">
                <a:moveTo>
                  <a:pt x="0" y="0"/>
                </a:moveTo>
                <a:lnTo>
                  <a:pt x="1363412" y="0"/>
                </a:lnTo>
                <a:lnTo>
                  <a:pt x="1363412" y="1403777"/>
                </a:lnTo>
                <a:lnTo>
                  <a:pt x="0" y="14037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Freeform 14"/>
          <p:cNvSpPr/>
          <p:nvPr/>
        </p:nvSpPr>
        <p:spPr>
          <a:xfrm>
            <a:off x="3207459" y="958878"/>
            <a:ext cx="1263192" cy="1173190"/>
          </a:xfrm>
          <a:custGeom>
            <a:avLst/>
            <a:gdLst/>
            <a:ahLst/>
            <a:cxnLst/>
            <a:rect l="l" t="t" r="r" b="b"/>
            <a:pathLst>
              <a:path w="1263192" h="1173190">
                <a:moveTo>
                  <a:pt x="0" y="0"/>
                </a:moveTo>
                <a:lnTo>
                  <a:pt x="1263192" y="0"/>
                </a:lnTo>
                <a:lnTo>
                  <a:pt x="1263192" y="1173190"/>
                </a:lnTo>
                <a:lnTo>
                  <a:pt x="0" y="1173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5" name="Freeform 15"/>
          <p:cNvSpPr/>
          <p:nvPr/>
        </p:nvSpPr>
        <p:spPr>
          <a:xfrm>
            <a:off x="3839055" y="929494"/>
            <a:ext cx="533317" cy="532735"/>
          </a:xfrm>
          <a:custGeom>
            <a:avLst/>
            <a:gdLst/>
            <a:ahLst/>
            <a:cxnLst/>
            <a:rect l="l" t="t" r="r" b="b"/>
            <a:pathLst>
              <a:path w="533317" h="532735">
                <a:moveTo>
                  <a:pt x="0" y="0"/>
                </a:moveTo>
                <a:lnTo>
                  <a:pt x="533317" y="0"/>
                </a:lnTo>
                <a:lnTo>
                  <a:pt x="533317" y="532735"/>
                </a:lnTo>
                <a:lnTo>
                  <a:pt x="0" y="5327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6" name="Freeform 16"/>
          <p:cNvSpPr/>
          <p:nvPr/>
        </p:nvSpPr>
        <p:spPr>
          <a:xfrm>
            <a:off x="1306376" y="3028077"/>
            <a:ext cx="5256035" cy="322450"/>
          </a:xfrm>
          <a:custGeom>
            <a:avLst/>
            <a:gdLst/>
            <a:ahLst/>
            <a:cxnLst/>
            <a:rect l="l" t="t" r="r" b="b"/>
            <a:pathLst>
              <a:path w="5256035" h="322450">
                <a:moveTo>
                  <a:pt x="0" y="0"/>
                </a:moveTo>
                <a:lnTo>
                  <a:pt x="5256034" y="0"/>
                </a:lnTo>
                <a:lnTo>
                  <a:pt x="5256034" y="322449"/>
                </a:lnTo>
                <a:lnTo>
                  <a:pt x="0" y="3224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623" t="-478575" r="-8985" b="-476724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7" name="TextBox 17"/>
          <p:cNvSpPr txBox="1"/>
          <p:nvPr/>
        </p:nvSpPr>
        <p:spPr>
          <a:xfrm>
            <a:off x="1348421" y="2254344"/>
            <a:ext cx="4981268" cy="25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PERCORSO FORMATIVO GRATUITO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89366" y="3359110"/>
            <a:ext cx="5273044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 ore di webinar per acquisire o potenziare le tue competenze digitali su: presenza online, social media, creazione di contenuti e strategie di e-commerce.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42875" y="4535655"/>
            <a:ext cx="5078586" cy="263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4"/>
              </a:lnSpc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Donne in Digitale è un’iniziativa formativa del Piano Nazionale per la promozione dell’imprenditorialità femminile realizzato da Invitalia e Unioncamere e promosso dal Ministero delle Imprese e del Made in Italy a valere su risorse del PNRR.</a:t>
            </a:r>
          </a:p>
          <a:p>
            <a:pPr algn="l">
              <a:lnSpc>
                <a:spcPts val="1754"/>
              </a:lnSpc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Il percorso formativo è aperto a:</a:t>
            </a:r>
          </a:p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donne che fanno impresa di tutti i settori </a:t>
            </a:r>
          </a:p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aspiranti imprenditrici</a:t>
            </a:r>
          </a:p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libere professioniste e lavoratrici autonome</a:t>
            </a:r>
          </a:p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lavoratrici dipendenti del settore privato</a:t>
            </a:r>
          </a:p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donne che ricoprono posizioni di leadership o di lavoro all’interno delle organizzazioni del sistema associativo</a:t>
            </a:r>
          </a:p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donne inserite all’interno delle organizzazioni del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29393" y="7210975"/>
            <a:ext cx="963364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terzo settore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875" y="7851055"/>
            <a:ext cx="4563773" cy="69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 più in generale a tutte le donne che vogliono acquisire, sviluppare e consolidare le proprie conoscenze e competenze digitali. Per informazioni e iscrizioni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2875" y="8536657"/>
            <a:ext cx="4381535" cy="233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9"/>
              </a:lnSpc>
              <a:spcBef>
                <a:spcPct val="0"/>
              </a:spcBef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VISITA IL SITO sicamera.camcom.gov.it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2875" y="7399570"/>
            <a:ext cx="5078586" cy="441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l">
              <a:lnSpc>
                <a:spcPts val="1754"/>
              </a:lnSpc>
              <a:buFont typeface="Arial"/>
              <a:buChar char="•"/>
            </a:pPr>
            <a:r>
              <a:rPr lang="en-US" sz="12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presidenti e componenti dei Comitati per l’imprenditoria femminile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84932" y="113450"/>
            <a:ext cx="7227716" cy="642550"/>
            <a:chOff x="0" y="0"/>
            <a:chExt cx="9636955" cy="856733"/>
          </a:xfrm>
        </p:grpSpPr>
        <p:sp>
          <p:nvSpPr>
            <p:cNvPr id="25" name="Freeform 25"/>
            <p:cNvSpPr/>
            <p:nvPr/>
          </p:nvSpPr>
          <p:spPr>
            <a:xfrm>
              <a:off x="2166337" y="195208"/>
              <a:ext cx="1706034" cy="466316"/>
            </a:xfrm>
            <a:custGeom>
              <a:avLst/>
              <a:gdLst/>
              <a:ahLst/>
              <a:cxnLst/>
              <a:rect l="l" t="t" r="r" b="b"/>
              <a:pathLst>
                <a:path w="1706034" h="466316">
                  <a:moveTo>
                    <a:pt x="0" y="0"/>
                  </a:moveTo>
                  <a:lnTo>
                    <a:pt x="1706034" y="0"/>
                  </a:lnTo>
                  <a:lnTo>
                    <a:pt x="1706034" y="466316"/>
                  </a:lnTo>
                  <a:lnTo>
                    <a:pt x="0" y="466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4128622" y="56888"/>
              <a:ext cx="973693" cy="742956"/>
            </a:xfrm>
            <a:custGeom>
              <a:avLst/>
              <a:gdLst/>
              <a:ahLst/>
              <a:cxnLst/>
              <a:rect l="l" t="t" r="r" b="b"/>
              <a:pathLst>
                <a:path w="973693" h="742956">
                  <a:moveTo>
                    <a:pt x="0" y="0"/>
                  </a:moveTo>
                  <a:lnTo>
                    <a:pt x="973693" y="0"/>
                  </a:lnTo>
                  <a:lnTo>
                    <a:pt x="973693" y="742956"/>
                  </a:lnTo>
                  <a:lnTo>
                    <a:pt x="0" y="742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b="-4778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188412"/>
              <a:ext cx="1910086" cy="479909"/>
            </a:xfrm>
            <a:custGeom>
              <a:avLst/>
              <a:gdLst/>
              <a:ahLst/>
              <a:cxnLst/>
              <a:rect l="l" t="t" r="r" b="b"/>
              <a:pathLst>
                <a:path w="1910086" h="479909">
                  <a:moveTo>
                    <a:pt x="0" y="0"/>
                  </a:moveTo>
                  <a:lnTo>
                    <a:pt x="1910086" y="0"/>
                  </a:lnTo>
                  <a:lnTo>
                    <a:pt x="1910086" y="479909"/>
                  </a:lnTo>
                  <a:lnTo>
                    <a:pt x="0" y="4799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5358566" y="85811"/>
              <a:ext cx="1949151" cy="685111"/>
            </a:xfrm>
            <a:custGeom>
              <a:avLst/>
              <a:gdLst/>
              <a:ahLst/>
              <a:cxnLst/>
              <a:rect l="l" t="t" r="r" b="b"/>
              <a:pathLst>
                <a:path w="1949151" h="685111">
                  <a:moveTo>
                    <a:pt x="0" y="0"/>
                  </a:moveTo>
                  <a:lnTo>
                    <a:pt x="1949151" y="0"/>
                  </a:lnTo>
                  <a:lnTo>
                    <a:pt x="1949151" y="685111"/>
                  </a:lnTo>
                  <a:lnTo>
                    <a:pt x="0" y="685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9761" b="-22489"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7858319" y="241923"/>
              <a:ext cx="1778637" cy="372887"/>
            </a:xfrm>
            <a:custGeom>
              <a:avLst/>
              <a:gdLst/>
              <a:ahLst/>
              <a:cxnLst/>
              <a:rect l="l" t="t" r="r" b="b"/>
              <a:pathLst>
                <a:path w="1778637" h="372887">
                  <a:moveTo>
                    <a:pt x="0" y="0"/>
                  </a:moveTo>
                  <a:lnTo>
                    <a:pt x="1778636" y="0"/>
                  </a:lnTo>
                  <a:lnTo>
                    <a:pt x="1778636" y="372887"/>
                  </a:lnTo>
                  <a:lnTo>
                    <a:pt x="0" y="372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AutoShape 30"/>
            <p:cNvSpPr/>
            <p:nvPr/>
          </p:nvSpPr>
          <p:spPr>
            <a:xfrm flipV="1">
              <a:off x="7583018" y="0"/>
              <a:ext cx="0" cy="856733"/>
            </a:xfrm>
            <a:prstGeom prst="line">
              <a:avLst/>
            </a:prstGeom>
            <a:ln w="38100" cap="flat">
              <a:solidFill>
                <a:srgbClr val="E95B3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Personalizzato</PresentationFormat>
  <Paragraphs>14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Canva Sans Bold</vt:lpstr>
      <vt:lpstr>Arial</vt:lpstr>
      <vt:lpstr>Calibri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Locandina_Donne in Digitale</dc:title>
  <dc:creator>Nunzia Pagano</dc:creator>
  <cp:lastModifiedBy>Nunzia Pagano</cp:lastModifiedBy>
  <cp:revision>2</cp:revision>
  <dcterms:created xsi:type="dcterms:W3CDTF">2006-08-16T00:00:00Z</dcterms:created>
  <dcterms:modified xsi:type="dcterms:W3CDTF">2025-06-10T11:12:52Z</dcterms:modified>
  <dc:identifier>DAGgYjydbNQ</dc:identifier>
</cp:coreProperties>
</file>