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3"/>
  </p:sldMasterIdLst>
  <p:sldIdLst>
    <p:sldId id="256" r:id="rId4"/>
    <p:sldId id="257" r:id="rId5"/>
  </p:sldIdLst>
  <p:sldSz cx="7556500" cy="10693400"/>
  <p:notesSz cx="6858000" cy="9144000"/>
  <p:embeddedFontLst>
    <p:embeddedFont>
      <p:font typeface="Roboto" panose="02000000000000000000" pitchFamily="2" charset="0"/>
      <p:regular r:id="rId6"/>
      <p:bold r:id="rId7"/>
      <p:italic r:id="rId8"/>
      <p:boldItalic r:id="rId9"/>
    </p:embeddedFont>
    <p:embeddedFont>
      <p:font typeface="Roboto Bold" panose="02000000000000000000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AD08D3-1D9A-4B40-81A0-9FE92ECA3439}" v="1" dt="2024-09-19T12:42:46.9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626" autoAdjust="0"/>
  </p:normalViewPr>
  <p:slideViewPr>
    <p:cSldViewPr>
      <p:cViewPr varScale="1">
        <p:scale>
          <a:sx n="68" d="100"/>
          <a:sy n="68" d="100"/>
        </p:scale>
        <p:origin x="318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ola Scamardi" userId="7781afd7-5cfe-4946-b6b4-77bb1278d4d8" providerId="ADAL" clId="{95AD08D3-1D9A-4B40-81A0-9FE92ECA3439}"/>
    <pc:docChg chg="custSel modSld">
      <pc:chgData name="Paola Scamardi" userId="7781afd7-5cfe-4946-b6b4-77bb1278d4d8" providerId="ADAL" clId="{95AD08D3-1D9A-4B40-81A0-9FE92ECA3439}" dt="2024-09-19T13:30:16.187" v="789" actId="20577"/>
      <pc:docMkLst>
        <pc:docMk/>
      </pc:docMkLst>
      <pc:sldChg chg="delSp modSp mod">
        <pc:chgData name="Paola Scamardi" userId="7781afd7-5cfe-4946-b6b4-77bb1278d4d8" providerId="ADAL" clId="{95AD08D3-1D9A-4B40-81A0-9FE92ECA3439}" dt="2024-09-19T13:30:16.187" v="789" actId="20577"/>
        <pc:sldMkLst>
          <pc:docMk/>
          <pc:sldMk cId="0" sldId="257"/>
        </pc:sldMkLst>
        <pc:spChg chg="del topLvl">
          <ac:chgData name="Paola Scamardi" userId="7781afd7-5cfe-4946-b6b4-77bb1278d4d8" providerId="ADAL" clId="{95AD08D3-1D9A-4B40-81A0-9FE92ECA3439}" dt="2024-09-19T12:39:58.479" v="1" actId="21"/>
          <ac:spMkLst>
            <pc:docMk/>
            <pc:sldMk cId="0" sldId="257"/>
            <ac:spMk id="10" creationId="{00000000-0000-0000-0000-000000000000}"/>
          </ac:spMkLst>
        </pc:spChg>
        <pc:spChg chg="mod topLvl">
          <ac:chgData name="Paola Scamardi" userId="7781afd7-5cfe-4946-b6b4-77bb1278d4d8" providerId="ADAL" clId="{95AD08D3-1D9A-4B40-81A0-9FE92ECA3439}" dt="2024-09-19T12:40:01.984" v="2" actId="6549"/>
          <ac:spMkLst>
            <pc:docMk/>
            <pc:sldMk cId="0" sldId="257"/>
            <ac:spMk id="11" creationId="{00000000-0000-0000-0000-000000000000}"/>
          </ac:spMkLst>
        </pc:spChg>
        <pc:spChg chg="del topLvl">
          <ac:chgData name="Paola Scamardi" userId="7781afd7-5cfe-4946-b6b4-77bb1278d4d8" providerId="ADAL" clId="{95AD08D3-1D9A-4B40-81A0-9FE92ECA3439}" dt="2024-09-19T12:40:12.350" v="5" actId="478"/>
          <ac:spMkLst>
            <pc:docMk/>
            <pc:sldMk cId="0" sldId="257"/>
            <ac:spMk id="16" creationId="{00000000-0000-0000-0000-000000000000}"/>
          </ac:spMkLst>
        </pc:spChg>
        <pc:spChg chg="del mod topLvl">
          <ac:chgData name="Paola Scamardi" userId="7781afd7-5cfe-4946-b6b4-77bb1278d4d8" providerId="ADAL" clId="{95AD08D3-1D9A-4B40-81A0-9FE92ECA3439}" dt="2024-09-19T12:40:18.431" v="7" actId="21"/>
          <ac:spMkLst>
            <pc:docMk/>
            <pc:sldMk cId="0" sldId="257"/>
            <ac:spMk id="19" creationId="{00000000-0000-0000-0000-000000000000}"/>
          </ac:spMkLst>
        </pc:spChg>
        <pc:spChg chg="del topLvl">
          <ac:chgData name="Paola Scamardi" userId="7781afd7-5cfe-4946-b6b4-77bb1278d4d8" providerId="ADAL" clId="{95AD08D3-1D9A-4B40-81A0-9FE92ECA3439}" dt="2024-09-19T12:40:57.486" v="14" actId="478"/>
          <ac:spMkLst>
            <pc:docMk/>
            <pc:sldMk cId="0" sldId="257"/>
            <ac:spMk id="22" creationId="{00000000-0000-0000-0000-000000000000}"/>
          </ac:spMkLst>
        </pc:spChg>
        <pc:spChg chg="del topLvl">
          <ac:chgData name="Paola Scamardi" userId="7781afd7-5cfe-4946-b6b4-77bb1278d4d8" providerId="ADAL" clId="{95AD08D3-1D9A-4B40-81A0-9FE92ECA3439}" dt="2024-09-19T12:40:10.275" v="4" actId="21"/>
          <ac:spMkLst>
            <pc:docMk/>
            <pc:sldMk cId="0" sldId="257"/>
            <ac:spMk id="37" creationId="{43DEA441-FE3B-D157-5DCE-BE0FB60AA383}"/>
          </ac:spMkLst>
        </pc:spChg>
        <pc:spChg chg="mod topLvl">
          <ac:chgData name="Paola Scamardi" userId="7781afd7-5cfe-4946-b6b4-77bb1278d4d8" providerId="ADAL" clId="{95AD08D3-1D9A-4B40-81A0-9FE92ECA3439}" dt="2024-09-19T13:26:24.298" v="427" actId="1076"/>
          <ac:spMkLst>
            <pc:docMk/>
            <pc:sldMk cId="0" sldId="257"/>
            <ac:spMk id="38" creationId="{6593A0C1-1E10-41FD-E778-20D3A81D196C}"/>
          </ac:spMkLst>
        </pc:spChg>
        <pc:spChg chg="mod topLvl">
          <ac:chgData name="Paola Scamardi" userId="7781afd7-5cfe-4946-b6b4-77bb1278d4d8" providerId="ADAL" clId="{95AD08D3-1D9A-4B40-81A0-9FE92ECA3439}" dt="2024-09-19T12:40:57.486" v="14" actId="478"/>
          <ac:spMkLst>
            <pc:docMk/>
            <pc:sldMk cId="0" sldId="257"/>
            <ac:spMk id="39" creationId="{EDEB343B-5E60-C4CC-7500-4BEED3FF4971}"/>
          </ac:spMkLst>
        </pc:spChg>
        <pc:grpChg chg="del">
          <ac:chgData name="Paola Scamardi" userId="7781afd7-5cfe-4946-b6b4-77bb1278d4d8" providerId="ADAL" clId="{95AD08D3-1D9A-4B40-81A0-9FE92ECA3439}" dt="2024-09-19T12:39:58.479" v="1" actId="21"/>
          <ac:grpSpMkLst>
            <pc:docMk/>
            <pc:sldMk cId="0" sldId="257"/>
            <ac:grpSpMk id="43" creationId="{D5CFF560-6987-0228-F031-5828CE1A244F}"/>
          </ac:grpSpMkLst>
        </pc:grpChg>
        <pc:grpChg chg="del">
          <ac:chgData name="Paola Scamardi" userId="7781afd7-5cfe-4946-b6b4-77bb1278d4d8" providerId="ADAL" clId="{95AD08D3-1D9A-4B40-81A0-9FE92ECA3439}" dt="2024-09-19T12:40:05.270" v="3" actId="21"/>
          <ac:grpSpMkLst>
            <pc:docMk/>
            <pc:sldMk cId="0" sldId="257"/>
            <ac:grpSpMk id="44" creationId="{F855167A-7FE1-20F1-5645-C32990300AEA}"/>
          </ac:grpSpMkLst>
        </pc:grpChg>
        <pc:grpChg chg="del">
          <ac:chgData name="Paola Scamardi" userId="7781afd7-5cfe-4946-b6b4-77bb1278d4d8" providerId="ADAL" clId="{95AD08D3-1D9A-4B40-81A0-9FE92ECA3439}" dt="2024-09-19T12:40:10.275" v="4" actId="21"/>
          <ac:grpSpMkLst>
            <pc:docMk/>
            <pc:sldMk cId="0" sldId="257"/>
            <ac:grpSpMk id="45" creationId="{50F4AE01-DD87-9814-898A-18D3271D8D91}"/>
          </ac:grpSpMkLst>
        </pc:grpChg>
        <pc:grpChg chg="del">
          <ac:chgData name="Paola Scamardi" userId="7781afd7-5cfe-4946-b6b4-77bb1278d4d8" providerId="ADAL" clId="{95AD08D3-1D9A-4B40-81A0-9FE92ECA3439}" dt="2024-09-19T12:40:18.431" v="7" actId="21"/>
          <ac:grpSpMkLst>
            <pc:docMk/>
            <pc:sldMk cId="0" sldId="257"/>
            <ac:grpSpMk id="46" creationId="{F152E94C-01BE-592D-82CC-165FD18727FC}"/>
          </ac:grpSpMkLst>
        </pc:grpChg>
        <pc:grpChg chg="del">
          <ac:chgData name="Paola Scamardi" userId="7781afd7-5cfe-4946-b6b4-77bb1278d4d8" providerId="ADAL" clId="{95AD08D3-1D9A-4B40-81A0-9FE92ECA3439}" dt="2024-09-19T12:40:57.486" v="14" actId="478"/>
          <ac:grpSpMkLst>
            <pc:docMk/>
            <pc:sldMk cId="0" sldId="257"/>
            <ac:grpSpMk id="47" creationId="{2E72D2FC-C0F7-0956-4C30-890569B0C1BD}"/>
          </ac:grpSpMkLst>
        </pc:grpChg>
        <pc:graphicFrameChg chg="mod modGraphic">
          <ac:chgData name="Paola Scamardi" userId="7781afd7-5cfe-4946-b6b4-77bb1278d4d8" providerId="ADAL" clId="{95AD08D3-1D9A-4B40-81A0-9FE92ECA3439}" dt="2024-09-19T13:30:16.187" v="789" actId="20577"/>
          <ac:graphicFrameMkLst>
            <pc:docMk/>
            <pc:sldMk cId="0" sldId="257"/>
            <ac:graphicFrameMk id="2" creationId="{00000000-0000-0000-0000-000000000000}"/>
          </ac:graphicFrameMkLst>
        </pc:graphicFrameChg>
      </pc:sldChg>
    </pc:docChg>
  </pc:docChgLst>
  <pc:docChgLst>
    <pc:chgData name="Roberto Bedetti" userId="86b29e05-a9d9-4fcc-ab73-3acdaf5e5e85" providerId="ADAL" clId="{8BC150AF-C295-45B8-8EC7-FFE2F566E7EF}"/>
    <pc:docChg chg="modSld">
      <pc:chgData name="Roberto Bedetti" userId="86b29e05-a9d9-4fcc-ab73-3acdaf5e5e85" providerId="ADAL" clId="{8BC150AF-C295-45B8-8EC7-FFE2F566E7EF}" dt="2024-09-19T13:57:45.237" v="5" actId="20577"/>
      <pc:docMkLst>
        <pc:docMk/>
      </pc:docMkLst>
      <pc:sldChg chg="modSp mod">
        <pc:chgData name="Roberto Bedetti" userId="86b29e05-a9d9-4fcc-ab73-3acdaf5e5e85" providerId="ADAL" clId="{8BC150AF-C295-45B8-8EC7-FFE2F566E7EF}" dt="2024-09-19T13:57:45.237" v="5" actId="20577"/>
        <pc:sldMkLst>
          <pc:docMk/>
          <pc:sldMk cId="0" sldId="257"/>
        </pc:sldMkLst>
        <pc:graphicFrameChg chg="modGraphic">
          <ac:chgData name="Roberto Bedetti" userId="86b29e05-a9d9-4fcc-ab73-3acdaf5e5e85" providerId="ADAL" clId="{8BC150AF-C295-45B8-8EC7-FFE2F566E7EF}" dt="2024-09-19T13:57:45.237" v="5" actId="20577"/>
          <ac:graphicFrameMkLst>
            <pc:docMk/>
            <pc:sldMk cId="0" sldId="257"/>
            <ac:graphicFrameMk id="2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9541456"/>
            <a:ext cx="7556500" cy="1342799"/>
            <a:chOff x="0" y="0"/>
            <a:chExt cx="3892249" cy="6527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92248" cy="652795"/>
            </a:xfrm>
            <a:custGeom>
              <a:avLst/>
              <a:gdLst/>
              <a:ahLst/>
              <a:cxnLst/>
              <a:rect l="l" t="t" r="r" b="b"/>
              <a:pathLst>
                <a:path w="3892248" h="652795">
                  <a:moveTo>
                    <a:pt x="0" y="0"/>
                  </a:moveTo>
                  <a:lnTo>
                    <a:pt x="3892248" y="0"/>
                  </a:lnTo>
                  <a:lnTo>
                    <a:pt x="3892248" y="652795"/>
                  </a:lnTo>
                  <a:lnTo>
                    <a:pt x="0" y="652795"/>
                  </a:lnTo>
                  <a:lnTo>
                    <a:pt x="0" y="0"/>
                  </a:lnTo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9252" tIns="9252" rIns="9252" bIns="9252" rtlCol="0" anchor="ctr"/>
            <a:lstStyle/>
            <a:p>
              <a:pPr algn="ctr">
                <a:lnSpc>
                  <a:spcPts val="1478"/>
                </a:lnSpc>
              </a:pPr>
              <a:endParaRPr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0" y="-30120"/>
            <a:ext cx="7556500" cy="4499427"/>
            <a:chOff x="0" y="0"/>
            <a:chExt cx="6089457" cy="3425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F9D549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2"/>
              <a:stretch>
                <a:fillRect t="-9259" b="-925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" name="AutoShape 11"/>
          <p:cNvSpPr/>
          <p:nvPr/>
        </p:nvSpPr>
        <p:spPr>
          <a:xfrm>
            <a:off x="1244942" y="6946900"/>
            <a:ext cx="5192176" cy="22463"/>
          </a:xfrm>
          <a:prstGeom prst="line">
            <a:avLst/>
          </a:prstGeom>
          <a:ln w="19050" cap="flat">
            <a:solidFill>
              <a:srgbClr val="3DA4D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Box 12"/>
          <p:cNvSpPr txBox="1"/>
          <p:nvPr/>
        </p:nvSpPr>
        <p:spPr>
          <a:xfrm>
            <a:off x="756000" y="4292761"/>
            <a:ext cx="6048000" cy="11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4"/>
              </a:lnSpc>
            </a:pPr>
            <a:r>
              <a:rPr lang="en-US" sz="2400" b="1" spc="-128" dirty="0" err="1">
                <a:solidFill>
                  <a:srgbClr val="0966CB"/>
                </a:solidFill>
                <a:latin typeface="Glacial "/>
              </a:rPr>
              <a:t>Seminario</a:t>
            </a:r>
            <a:r>
              <a:rPr lang="en-US" sz="2400" b="1" spc="-128" dirty="0">
                <a:solidFill>
                  <a:srgbClr val="0966CB"/>
                </a:solidFill>
                <a:latin typeface="Glacial "/>
              </a:rPr>
              <a:t> di primo </a:t>
            </a:r>
            <a:r>
              <a:rPr lang="en-US" sz="2400" b="1" spc="-128" dirty="0" err="1">
                <a:solidFill>
                  <a:srgbClr val="0966CB"/>
                </a:solidFill>
                <a:latin typeface="Glacial "/>
              </a:rPr>
              <a:t>orientamento</a:t>
            </a:r>
            <a:r>
              <a:rPr lang="en-US" sz="2400" b="1" spc="-128" dirty="0">
                <a:solidFill>
                  <a:srgbClr val="0966CB"/>
                </a:solidFill>
                <a:latin typeface="Glacial "/>
              </a:rPr>
              <a:t> </a:t>
            </a:r>
          </a:p>
          <a:p>
            <a:pPr algn="ctr">
              <a:lnSpc>
                <a:spcPts val="4684"/>
              </a:lnSpc>
            </a:pPr>
            <a:r>
              <a:rPr lang="en-US" sz="2400" b="1" spc="-128" dirty="0">
                <a:solidFill>
                  <a:srgbClr val="0966CB"/>
                </a:solidFill>
                <a:latin typeface="Glacial "/>
              </a:rPr>
              <a:t>Le </a:t>
            </a:r>
            <a:r>
              <a:rPr lang="en-US" sz="2400" b="1" spc="-128" dirty="0" err="1">
                <a:solidFill>
                  <a:srgbClr val="0966CB"/>
                </a:solidFill>
                <a:latin typeface="Glacial "/>
              </a:rPr>
              <a:t>forme</a:t>
            </a:r>
            <a:r>
              <a:rPr lang="en-US" sz="2400" b="1" spc="-128" dirty="0">
                <a:solidFill>
                  <a:srgbClr val="0966CB"/>
                </a:solidFill>
                <a:latin typeface="Glacial "/>
              </a:rPr>
              <a:t> </a:t>
            </a:r>
            <a:r>
              <a:rPr lang="en-US" sz="2400" b="1" spc="-128" dirty="0" err="1">
                <a:solidFill>
                  <a:srgbClr val="0966CB"/>
                </a:solidFill>
                <a:latin typeface="Glacial "/>
              </a:rPr>
              <a:t>giuridiche</a:t>
            </a:r>
            <a:r>
              <a:rPr lang="en-US" sz="2400" b="1" spc="-128" dirty="0">
                <a:solidFill>
                  <a:srgbClr val="0966CB"/>
                </a:solidFill>
                <a:latin typeface="Glacial "/>
              </a:rPr>
              <a:t> di impresa</a:t>
            </a:r>
          </a:p>
        </p:txBody>
      </p:sp>
      <p:sp>
        <p:nvSpPr>
          <p:cNvPr id="13" name="Freeform 13"/>
          <p:cNvSpPr/>
          <p:nvPr/>
        </p:nvSpPr>
        <p:spPr>
          <a:xfrm>
            <a:off x="702050" y="9513665"/>
            <a:ext cx="6048000" cy="846720"/>
          </a:xfrm>
          <a:custGeom>
            <a:avLst/>
            <a:gdLst/>
            <a:ahLst/>
            <a:cxnLst/>
            <a:rect l="l" t="t" r="r" b="b"/>
            <a:pathLst>
              <a:path w="6048000" h="846720">
                <a:moveTo>
                  <a:pt x="0" y="0"/>
                </a:moveTo>
                <a:lnTo>
                  <a:pt x="6048000" y="0"/>
                </a:lnTo>
                <a:lnTo>
                  <a:pt x="6048000" y="846720"/>
                </a:lnTo>
                <a:lnTo>
                  <a:pt x="0" y="8467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4" name="AutoShape 14"/>
          <p:cNvSpPr/>
          <p:nvPr/>
        </p:nvSpPr>
        <p:spPr>
          <a:xfrm>
            <a:off x="1255552" y="8013700"/>
            <a:ext cx="5192176" cy="22463"/>
          </a:xfrm>
          <a:prstGeom prst="line">
            <a:avLst/>
          </a:prstGeom>
          <a:ln w="19050" cap="flat">
            <a:solidFill>
              <a:srgbClr val="3DA4D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  <p:grpSp>
        <p:nvGrpSpPr>
          <p:cNvPr id="15" name="Group 15"/>
          <p:cNvGrpSpPr/>
          <p:nvPr/>
        </p:nvGrpSpPr>
        <p:grpSpPr>
          <a:xfrm>
            <a:off x="-1558" y="10321663"/>
            <a:ext cx="7556498" cy="562592"/>
            <a:chOff x="0" y="0"/>
            <a:chExt cx="1321075" cy="20162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21074" cy="201620"/>
            </a:xfrm>
            <a:custGeom>
              <a:avLst/>
              <a:gdLst/>
              <a:ahLst/>
              <a:cxnLst/>
              <a:rect l="l" t="t" r="r" b="b"/>
              <a:pathLst>
                <a:path w="1321074" h="201620">
                  <a:moveTo>
                    <a:pt x="0" y="0"/>
                  </a:moveTo>
                  <a:lnTo>
                    <a:pt x="1321074" y="0"/>
                  </a:lnTo>
                  <a:lnTo>
                    <a:pt x="1321074" y="201620"/>
                  </a:lnTo>
                  <a:lnTo>
                    <a:pt x="0" y="201620"/>
                  </a:lnTo>
                  <a:lnTo>
                    <a:pt x="0" y="0"/>
                  </a:lnTo>
                </a:path>
              </a:pathLst>
            </a:custGeom>
            <a:solidFill>
              <a:srgbClr val="22315B"/>
            </a:solidFill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4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104821" y="2149347"/>
            <a:ext cx="4455179" cy="891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8"/>
              </a:lnSpc>
            </a:pPr>
            <a:r>
              <a:rPr lang="en-US" sz="4085" b="1" dirty="0">
                <a:solidFill>
                  <a:srgbClr val="0966CB"/>
                </a:solidFill>
                <a:latin typeface="Glacial "/>
              </a:rPr>
              <a:t>SNI</a:t>
            </a:r>
          </a:p>
          <a:p>
            <a:pPr algn="ctr">
              <a:lnSpc>
                <a:spcPts val="2663"/>
              </a:lnSpc>
            </a:pPr>
            <a:r>
              <a:rPr lang="en-US" sz="2585" b="1" dirty="0" err="1">
                <a:solidFill>
                  <a:srgbClr val="0966CB"/>
                </a:solidFill>
                <a:latin typeface="Glacial "/>
              </a:rPr>
              <a:t>Orientamento</a:t>
            </a:r>
            <a:r>
              <a:rPr lang="en-US" sz="2585" b="1" dirty="0">
                <a:solidFill>
                  <a:srgbClr val="0966CB"/>
                </a:solidFill>
                <a:latin typeface="Glacial "/>
              </a:rPr>
              <a:t> e </a:t>
            </a:r>
            <a:r>
              <a:rPr lang="en-US" sz="2585" b="1" dirty="0" err="1">
                <a:solidFill>
                  <a:srgbClr val="0966CB"/>
                </a:solidFill>
                <a:latin typeface="Glacial "/>
              </a:rPr>
              <a:t>Formazione</a:t>
            </a:r>
            <a:endParaRPr lang="en-US" sz="2585" b="1" dirty="0">
              <a:solidFill>
                <a:srgbClr val="0966CB"/>
              </a:solidFill>
              <a:latin typeface="Glacial 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02050" y="7092443"/>
            <a:ext cx="6473493" cy="729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93"/>
              </a:lnSpc>
            </a:pPr>
            <a:r>
              <a:rPr lang="en-US" sz="2192" spc="219" dirty="0">
                <a:solidFill>
                  <a:srgbClr val="0966CB"/>
                </a:solidFill>
                <a:latin typeface="Roboto Bold"/>
              </a:rPr>
              <a:t>17.10.2024  | ORE 10.00 - 12.00</a:t>
            </a:r>
          </a:p>
          <a:p>
            <a:pPr algn="ctr">
              <a:lnSpc>
                <a:spcPts val="2893"/>
              </a:lnSpc>
            </a:pPr>
            <a:r>
              <a:rPr lang="en-US" sz="2192" spc="219" dirty="0">
                <a:solidFill>
                  <a:srgbClr val="0966CB"/>
                </a:solidFill>
                <a:latin typeface="Roboto Bold"/>
              </a:rPr>
              <a:t>WEBINAR ONLINE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489277" y="3112482"/>
            <a:ext cx="3686266" cy="253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1"/>
              </a:lnSpc>
            </a:pPr>
            <a:r>
              <a:rPr lang="en-US" sz="1592" i="1" spc="159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sni.unioncamere.it</a:t>
            </a:r>
            <a:endParaRPr lang="en-US" sz="1592" i="1" spc="159" dirty="0">
              <a:solidFill>
                <a:schemeClr val="tx2">
                  <a:lumMod val="60000"/>
                  <a:lumOff val="40000"/>
                </a:schemeClr>
              </a:solidFill>
              <a:latin typeface="Roboto Bold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E3789C0-66C3-338F-105F-CED393BA06CD}"/>
              </a:ext>
            </a:extLst>
          </p:cNvPr>
          <p:cNvSpPr txBox="1"/>
          <p:nvPr/>
        </p:nvSpPr>
        <p:spPr>
          <a:xfrm>
            <a:off x="520575" y="10449123"/>
            <a:ext cx="6381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>
                <a:solidFill>
                  <a:schemeClr val="bg1"/>
                </a:solidFill>
              </a:rPr>
              <a:t>Progetto finanziato con il Fondo di Perequazione 2021-22 delle Camere di commercio </a:t>
            </a:r>
          </a:p>
        </p:txBody>
      </p:sp>
      <p:pic>
        <p:nvPicPr>
          <p:cNvPr id="4" name="image2.png" descr="Immagine che contiene Carattere, testo, Elementi grafici, grafica&#10;&#10;Descrizione generata automaticamente">
            <a:extLst>
              <a:ext uri="{FF2B5EF4-FFF2-40B4-BE49-F238E27FC236}">
                <a16:creationId xmlns:a16="http://schemas.microsoft.com/office/drawing/2014/main" id="{B2350F7B-E243-90F0-404A-F6D0E57D68F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821" y="8591387"/>
            <a:ext cx="2144395" cy="546735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581627"/>
              </p:ext>
            </p:extLst>
          </p:nvPr>
        </p:nvGraphicFramePr>
        <p:xfrm>
          <a:off x="861201" y="1983672"/>
          <a:ext cx="5822147" cy="7524183"/>
        </p:xfrm>
        <a:graphic>
          <a:graphicData uri="http://schemas.openxmlformats.org/drawingml/2006/table">
            <a:tbl>
              <a:tblPr/>
              <a:tblGrid>
                <a:gridCol w="5822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678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Saluti di Benvenuto</a:t>
                      </a:r>
                      <a:endParaRPr lang="en-US" sz="1400" dirty="0">
                        <a:latin typeface="Glacial 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78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Presentazione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 del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Seminario</a:t>
                      </a:r>
                      <a:endParaRPr lang="en-US" sz="1400" dirty="0">
                        <a:latin typeface="Glacial 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201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Imprenditori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 (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ditte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individuali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 e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imprese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familiari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)</a:t>
                      </a:r>
                      <a:endParaRPr lang="en-US" sz="1400" dirty="0">
                        <a:latin typeface="Glacial 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78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Società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 di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persone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 e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Società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Glacial "/>
                        </a:rPr>
                        <a:t> di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Glacial "/>
                        </a:rPr>
                        <a:t>capitali</a:t>
                      </a:r>
                      <a:endParaRPr lang="en-US" sz="1400" dirty="0">
                        <a:latin typeface="Glacial 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672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400" dirty="0" err="1">
                          <a:latin typeface="Glacial "/>
                        </a:rPr>
                        <a:t>Conclusioni</a:t>
                      </a:r>
                      <a:endParaRPr lang="en-US" sz="1400" dirty="0">
                        <a:latin typeface="Glacial "/>
                      </a:endParaRP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400" dirty="0">
                        <a:latin typeface="Glacial "/>
                      </a:endParaRP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400" dirty="0" err="1">
                          <a:latin typeface="Glacial "/>
                        </a:rPr>
                        <a:t>Obiettivi</a:t>
                      </a:r>
                      <a:r>
                        <a:rPr lang="en-US" sz="1400" dirty="0">
                          <a:latin typeface="Glacial "/>
                        </a:rPr>
                        <a:t>: Il </a:t>
                      </a:r>
                      <a:r>
                        <a:rPr lang="en-US" sz="1400" dirty="0" err="1">
                          <a:latin typeface="Glacial "/>
                        </a:rPr>
                        <a:t>Seminario</a:t>
                      </a:r>
                      <a:r>
                        <a:rPr lang="en-US" sz="1400" dirty="0">
                          <a:latin typeface="Glacial "/>
                        </a:rPr>
                        <a:t> ha </a:t>
                      </a:r>
                      <a:r>
                        <a:rPr lang="en-US" sz="1400" dirty="0" err="1">
                          <a:latin typeface="Glacial "/>
                        </a:rPr>
                        <a:t>l’obiettivo</a:t>
                      </a:r>
                      <a:r>
                        <a:rPr lang="en-US" sz="1400" dirty="0">
                          <a:latin typeface="Glacial "/>
                        </a:rPr>
                        <a:t> di </a:t>
                      </a:r>
                      <a:r>
                        <a:rPr lang="en-US" sz="1400" dirty="0" err="1">
                          <a:latin typeface="Glacial "/>
                        </a:rPr>
                        <a:t>formare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i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partecipanti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sulle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varie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tipologie</a:t>
                      </a:r>
                      <a:r>
                        <a:rPr lang="en-US" sz="1400" dirty="0">
                          <a:latin typeface="Glacial "/>
                        </a:rPr>
                        <a:t> di </a:t>
                      </a:r>
                      <a:r>
                        <a:rPr lang="en-US" sz="1400" dirty="0" err="1">
                          <a:latin typeface="Glacial "/>
                        </a:rPr>
                        <a:t>forme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giuridiche</a:t>
                      </a:r>
                      <a:r>
                        <a:rPr lang="en-US" sz="1400" dirty="0">
                          <a:latin typeface="Glacial "/>
                        </a:rPr>
                        <a:t>, al fine di </a:t>
                      </a:r>
                      <a:r>
                        <a:rPr lang="en-US" sz="1400" dirty="0" err="1">
                          <a:latin typeface="Glacial "/>
                        </a:rPr>
                        <a:t>acquisire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maggiore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consapevolezza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su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quella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più</a:t>
                      </a:r>
                      <a:r>
                        <a:rPr lang="en-US" sz="1400" dirty="0">
                          <a:latin typeface="Glacial "/>
                        </a:rPr>
                        <a:t> </a:t>
                      </a:r>
                      <a:r>
                        <a:rPr lang="en-US" sz="1400" dirty="0" err="1">
                          <a:latin typeface="Glacial "/>
                        </a:rPr>
                        <a:t>idonea</a:t>
                      </a:r>
                      <a:r>
                        <a:rPr lang="en-US" sz="1400" dirty="0">
                          <a:latin typeface="Glacial "/>
                        </a:rPr>
                        <a:t> alle </a:t>
                      </a:r>
                      <a:r>
                        <a:rPr lang="en-US" sz="1400" dirty="0" err="1">
                          <a:latin typeface="Glacial "/>
                        </a:rPr>
                        <a:t>attitudini</a:t>
                      </a:r>
                      <a:r>
                        <a:rPr lang="en-US" sz="1400">
                          <a:latin typeface="Glacial "/>
                        </a:rPr>
                        <a:t> ed </a:t>
                      </a:r>
                      <a:r>
                        <a:rPr lang="en-US" sz="1400" dirty="0">
                          <a:latin typeface="Glacial "/>
                        </a:rPr>
                        <a:t>al piano </a:t>
                      </a:r>
                      <a:r>
                        <a:rPr lang="en-US" sz="1400" dirty="0" err="1">
                          <a:latin typeface="Glacial "/>
                        </a:rPr>
                        <a:t>imprenditoriale</a:t>
                      </a:r>
                      <a:r>
                        <a:rPr lang="en-US" sz="1400" dirty="0">
                          <a:latin typeface="Glacial "/>
                        </a:rPr>
                        <a:t>. </a:t>
                      </a: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78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400" dirty="0">
                        <a:latin typeface="Glacial 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451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400" dirty="0">
                        <a:latin typeface="Glacial 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678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400" dirty="0">
                        <a:latin typeface="Glacial 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072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400" dirty="0">
                        <a:latin typeface="Glacial 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678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400" dirty="0">
                        <a:latin typeface="Glacial "/>
                      </a:endParaRPr>
                    </a:p>
                  </a:txBody>
                  <a:tcPr marL="114300" marR="114300" marT="114300" marB="1143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TextBox 11"/>
          <p:cNvSpPr txBox="1"/>
          <p:nvPr/>
        </p:nvSpPr>
        <p:spPr>
          <a:xfrm>
            <a:off x="876652" y="2480111"/>
            <a:ext cx="895585" cy="60976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540"/>
              </a:lnSpc>
            </a:pPr>
            <a:endParaRPr lang="en-US" sz="11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711522" y="8199672"/>
            <a:ext cx="6170060" cy="913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endParaRPr lang="en-US" sz="1400" dirty="0">
              <a:solidFill>
                <a:srgbClr val="293041"/>
              </a:solidFill>
              <a:latin typeface="Glacial "/>
            </a:endParaRPr>
          </a:p>
          <a:p>
            <a:pPr algn="ctr">
              <a:lnSpc>
                <a:spcPts val="1819"/>
              </a:lnSpc>
            </a:pPr>
            <a:endParaRPr lang="en-US" sz="1400" dirty="0">
              <a:solidFill>
                <a:srgbClr val="293041"/>
              </a:solidFill>
              <a:latin typeface="Glacial "/>
            </a:endParaRPr>
          </a:p>
          <a:p>
            <a:pPr algn="ctr">
              <a:lnSpc>
                <a:spcPts val="1819"/>
              </a:lnSpc>
            </a:pPr>
            <a:endParaRPr lang="en-US" sz="1400" dirty="0">
              <a:solidFill>
                <a:srgbClr val="293041"/>
              </a:solidFill>
              <a:latin typeface="Glacial "/>
            </a:endParaRPr>
          </a:p>
          <a:p>
            <a:pPr marL="0" lvl="0" indent="0" algn="ctr">
              <a:lnSpc>
                <a:spcPts val="1819"/>
              </a:lnSpc>
              <a:spcBef>
                <a:spcPct val="0"/>
              </a:spcBef>
            </a:pPr>
            <a:r>
              <a:rPr lang="en-US" sz="1400" dirty="0">
                <a:solidFill>
                  <a:srgbClr val="293041"/>
                </a:solidFill>
                <a:latin typeface="Glacial "/>
              </a:rPr>
              <a:t>sni.unioncamere.it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67580" y="1530000"/>
            <a:ext cx="5822147" cy="291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6"/>
              </a:lnSpc>
            </a:pPr>
            <a:r>
              <a:rPr lang="en-US" sz="1800" b="1" spc="179" dirty="0">
                <a:solidFill>
                  <a:srgbClr val="0966CB"/>
                </a:solidFill>
                <a:latin typeface="Glacial "/>
              </a:rPr>
              <a:t>SEMINARIO DI PRIMO ORIENTAMENTO</a:t>
            </a:r>
          </a:p>
        </p:txBody>
      </p:sp>
      <p:sp>
        <p:nvSpPr>
          <p:cNvPr id="38" name="TextBox 11">
            <a:extLst>
              <a:ext uri="{FF2B5EF4-FFF2-40B4-BE49-F238E27FC236}">
                <a16:creationId xmlns:a16="http://schemas.microsoft.com/office/drawing/2014/main" id="{6593A0C1-1E10-41FD-E778-20D3A81D196C}"/>
              </a:ext>
            </a:extLst>
          </p:cNvPr>
          <p:cNvSpPr txBox="1"/>
          <p:nvPr/>
        </p:nvSpPr>
        <p:spPr>
          <a:xfrm>
            <a:off x="788994" y="4243101"/>
            <a:ext cx="895585" cy="60976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540"/>
              </a:lnSpc>
            </a:pPr>
            <a:endParaRPr lang="en-US" sz="11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39" name="TextBox 11">
            <a:extLst>
              <a:ext uri="{FF2B5EF4-FFF2-40B4-BE49-F238E27FC236}">
                <a16:creationId xmlns:a16="http://schemas.microsoft.com/office/drawing/2014/main" id="{EDEB343B-5E60-C4CC-7500-4BEED3FF4971}"/>
              </a:ext>
            </a:extLst>
          </p:cNvPr>
          <p:cNvSpPr txBox="1"/>
          <p:nvPr/>
        </p:nvSpPr>
        <p:spPr>
          <a:xfrm>
            <a:off x="877097" y="5070668"/>
            <a:ext cx="895585" cy="60976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540"/>
              </a:lnSpc>
            </a:pPr>
            <a:endParaRPr lang="en-US" sz="1100" dirty="0">
              <a:solidFill>
                <a:srgbClr val="000000"/>
              </a:solidFill>
              <a:latin typeface="Roboto"/>
            </a:endParaRPr>
          </a:p>
        </p:txBody>
      </p:sp>
      <p:grpSp>
        <p:nvGrpSpPr>
          <p:cNvPr id="51" name="Group 5">
            <a:extLst>
              <a:ext uri="{FF2B5EF4-FFF2-40B4-BE49-F238E27FC236}">
                <a16:creationId xmlns:a16="http://schemas.microsoft.com/office/drawing/2014/main" id="{50E7A92E-AFC5-0C8E-C766-0B89108626C2}"/>
              </a:ext>
            </a:extLst>
          </p:cNvPr>
          <p:cNvGrpSpPr/>
          <p:nvPr/>
        </p:nvGrpSpPr>
        <p:grpSpPr>
          <a:xfrm>
            <a:off x="0" y="9541456"/>
            <a:ext cx="7556500" cy="1342799"/>
            <a:chOff x="0" y="0"/>
            <a:chExt cx="3892249" cy="652795"/>
          </a:xfrm>
        </p:grpSpPr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61CE72C7-AEC6-59C4-E236-FDE8835641FE}"/>
                </a:ext>
              </a:extLst>
            </p:cNvPr>
            <p:cNvSpPr/>
            <p:nvPr/>
          </p:nvSpPr>
          <p:spPr>
            <a:xfrm>
              <a:off x="0" y="0"/>
              <a:ext cx="3892248" cy="652795"/>
            </a:xfrm>
            <a:custGeom>
              <a:avLst/>
              <a:gdLst/>
              <a:ahLst/>
              <a:cxnLst/>
              <a:rect l="l" t="t" r="r" b="b"/>
              <a:pathLst>
                <a:path w="3892248" h="652795">
                  <a:moveTo>
                    <a:pt x="0" y="0"/>
                  </a:moveTo>
                  <a:lnTo>
                    <a:pt x="3892248" y="0"/>
                  </a:lnTo>
                  <a:lnTo>
                    <a:pt x="3892248" y="652795"/>
                  </a:lnTo>
                  <a:lnTo>
                    <a:pt x="0" y="652795"/>
                  </a:lnTo>
                  <a:lnTo>
                    <a:pt x="0" y="0"/>
                  </a:lnTo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3" name="TextBox 7">
              <a:extLst>
                <a:ext uri="{FF2B5EF4-FFF2-40B4-BE49-F238E27FC236}">
                  <a16:creationId xmlns:a16="http://schemas.microsoft.com/office/drawing/2014/main" id="{0522CEB6-63E6-51EA-6D94-52543ABF4CE1}"/>
                </a:ext>
              </a:extLst>
            </p:cNvPr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9252" tIns="9252" rIns="9252" bIns="9252" rtlCol="0" anchor="ctr"/>
            <a:lstStyle/>
            <a:p>
              <a:pPr algn="ctr">
                <a:lnSpc>
                  <a:spcPts val="1478"/>
                </a:lnSpc>
              </a:pPr>
              <a:endParaRPr/>
            </a:p>
          </p:txBody>
        </p:sp>
      </p:grpSp>
      <p:sp>
        <p:nvSpPr>
          <p:cNvPr id="54" name="Freeform 13">
            <a:extLst>
              <a:ext uri="{FF2B5EF4-FFF2-40B4-BE49-F238E27FC236}">
                <a16:creationId xmlns:a16="http://schemas.microsoft.com/office/drawing/2014/main" id="{E28CFA0A-147A-9DBB-0C5D-674EB469EA7A}"/>
              </a:ext>
            </a:extLst>
          </p:cNvPr>
          <p:cNvSpPr/>
          <p:nvPr/>
        </p:nvSpPr>
        <p:spPr>
          <a:xfrm>
            <a:off x="711522" y="9703381"/>
            <a:ext cx="6048000" cy="846720"/>
          </a:xfrm>
          <a:custGeom>
            <a:avLst/>
            <a:gdLst/>
            <a:ahLst/>
            <a:cxnLst/>
            <a:rect l="l" t="t" r="r" b="b"/>
            <a:pathLst>
              <a:path w="6048000" h="846720">
                <a:moveTo>
                  <a:pt x="0" y="0"/>
                </a:moveTo>
                <a:lnTo>
                  <a:pt x="6048000" y="0"/>
                </a:lnTo>
                <a:lnTo>
                  <a:pt x="6048000" y="846720"/>
                </a:lnTo>
                <a:lnTo>
                  <a:pt x="0" y="846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56" name="Group 8">
            <a:extLst>
              <a:ext uri="{FF2B5EF4-FFF2-40B4-BE49-F238E27FC236}">
                <a16:creationId xmlns:a16="http://schemas.microsoft.com/office/drawing/2014/main" id="{CAB79B30-09B4-8D8B-302D-BAA80AB89C94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-30119"/>
            <a:ext cx="3016250" cy="1795990"/>
            <a:chOff x="0" y="0"/>
            <a:chExt cx="6089457" cy="3425320"/>
          </a:xfrm>
        </p:grpSpPr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6805D65F-619F-4C08-ED86-DCE93B9C0D68}"/>
                </a:ext>
              </a:extLst>
            </p:cNvPr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F9D549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C3D638D6-DA57-C0E3-343A-9C4E3B23D3AA}"/>
                </a:ext>
              </a:extLst>
            </p:cNvPr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3"/>
              <a:stretch>
                <a:fillRect t="-9259" b="-925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5B44BF39082CE4283F9981A7523DC04" ma:contentTypeVersion="21" ma:contentTypeDescription="Creare un nuovo documento." ma:contentTypeScope="" ma:versionID="15dfedbd99f42dd2c228d62da48eae7a">
  <xsd:schema xmlns:xsd="http://www.w3.org/2001/XMLSchema" xmlns:xs="http://www.w3.org/2001/XMLSchema" xmlns:p="http://schemas.microsoft.com/office/2006/metadata/properties" xmlns:ns2="869d289d-bf5d-4435-bcbf-c259b0ff9ecf" xmlns:ns3="4eb0070b-5a3a-4a35-8c49-8fbb67975c62" targetNamespace="http://schemas.microsoft.com/office/2006/metadata/properties" ma:root="true" ma:fieldsID="13d7014767fdd011af7b5a5ce79b1d86" ns2:_="" ns3:_="">
    <xsd:import namespace="869d289d-bf5d-4435-bcbf-c259b0ff9ecf"/>
    <xsd:import namespace="4eb0070b-5a3a-4a35-8c49-8fbb67975c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9d289d-bf5d-4435-bcbf-c259b0ff9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Tag immagine" ma:readOnly="false" ma:fieldId="{5cf76f15-5ced-4ddc-b409-7134ff3c332f}" ma:taxonomyMulti="true" ma:sspId="f120364a-ef99-4f3f-8a33-422854acba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0070b-5a3a-4a35-8c49-8fbb67975c6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233bb6e-f147-4353-8bde-9899e9f31c1a}" ma:internalName="TaxCatchAll" ma:showField="CatchAllData" ma:web="4eb0070b-5a3a-4a35-8c49-8fbb67975c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0AF3E2-C630-452A-AA58-ADC24AA1CD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789ADA-5005-48DC-9B20-BFFD30D993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9d289d-bf5d-4435-bcbf-c259b0ff9ecf"/>
    <ds:schemaRef ds:uri="4eb0070b-5a3a-4a35-8c49-8fbb67975c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103</Words>
  <Application>Microsoft Office PowerPoint</Application>
  <PresentationFormat>Personalizzato</PresentationFormat>
  <Paragraphs>20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Calibri</vt:lpstr>
      <vt:lpstr>Glacial </vt:lpstr>
      <vt:lpstr>Roboto</vt:lpstr>
      <vt:lpstr>Roboto Bold</vt:lpstr>
      <vt:lpstr>Office Theme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SNI Webinar Event Program</dc:title>
  <dc:creator>Sara Pompili</dc:creator>
  <cp:lastModifiedBy>Roberto Bedetti</cp:lastModifiedBy>
  <cp:revision>11</cp:revision>
  <dcterms:created xsi:type="dcterms:W3CDTF">2006-08-16T00:00:00Z</dcterms:created>
  <dcterms:modified xsi:type="dcterms:W3CDTF">2024-09-19T13:57:55Z</dcterms:modified>
  <dc:identifier>DAFs_ZWI6sc</dc:identifier>
</cp:coreProperties>
</file>