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</p:sldIdLst>
  <p:sldSz cx="7556500" cy="10693400"/>
  <p:notesSz cx="6858000" cy="9144000"/>
  <p:embeddedFontLst>
    <p:embeddedFont>
      <p:font typeface="Roboto" panose="02000000000000000000" pitchFamily="2" charset="0"/>
      <p:regular r:id="rId6"/>
      <p:bold r:id="rId7"/>
      <p:italic r:id="rId8"/>
      <p:boldItalic r:id="rId9"/>
    </p:embeddedFont>
    <p:embeddedFont>
      <p:font typeface="Roboto Bold" panose="02000000000000000000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6" autoAdjust="0"/>
  </p:normalViewPr>
  <p:slideViewPr>
    <p:cSldViewPr>
      <p:cViewPr>
        <p:scale>
          <a:sx n="80" d="100"/>
          <a:sy n="80" d="100"/>
        </p:scale>
        <p:origin x="1925" y="-12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9541456"/>
            <a:ext cx="7556500" cy="1342799"/>
            <a:chOff x="0" y="0"/>
            <a:chExt cx="3892249" cy="652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252" tIns="9252" rIns="9252" bIns="9252" rtlCol="0" anchor="ctr"/>
            <a:lstStyle/>
            <a:p>
              <a:pPr algn="ctr">
                <a:lnSpc>
                  <a:spcPts val="1478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-30120"/>
            <a:ext cx="7556500" cy="4499427"/>
            <a:chOff x="0" y="0"/>
            <a:chExt cx="6089457" cy="3425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9259" b="-925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244942" y="6946900"/>
            <a:ext cx="5192176" cy="22463"/>
          </a:xfrm>
          <a:prstGeom prst="line">
            <a:avLst/>
          </a:prstGeom>
          <a:ln w="19050" cap="flat">
            <a:solidFill>
              <a:srgbClr val="3DA4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756000" y="4292761"/>
            <a:ext cx="6048000" cy="11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4"/>
              </a:lnSpc>
            </a:pP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Seminario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di primo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orientamento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</a:t>
            </a:r>
          </a:p>
          <a:p>
            <a:pPr algn="ctr">
              <a:lnSpc>
                <a:spcPts val="4684"/>
              </a:lnSpc>
            </a:pP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L’impresa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femminile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: come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sviluppare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la Leadership </a:t>
            </a:r>
          </a:p>
        </p:txBody>
      </p:sp>
      <p:sp>
        <p:nvSpPr>
          <p:cNvPr id="13" name="Freeform 13"/>
          <p:cNvSpPr/>
          <p:nvPr/>
        </p:nvSpPr>
        <p:spPr>
          <a:xfrm>
            <a:off x="702050" y="9513665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AutoShape 14"/>
          <p:cNvSpPr/>
          <p:nvPr/>
        </p:nvSpPr>
        <p:spPr>
          <a:xfrm>
            <a:off x="1255552" y="8013700"/>
            <a:ext cx="5192176" cy="22463"/>
          </a:xfrm>
          <a:prstGeom prst="line">
            <a:avLst/>
          </a:prstGeom>
          <a:ln w="19050" cap="flat">
            <a:solidFill>
              <a:srgbClr val="3DA4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-1558" y="10321663"/>
            <a:ext cx="7556498" cy="562592"/>
            <a:chOff x="0" y="0"/>
            <a:chExt cx="1321075" cy="2016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1074" cy="201620"/>
            </a:xfrm>
            <a:custGeom>
              <a:avLst/>
              <a:gdLst/>
              <a:ahLst/>
              <a:cxnLst/>
              <a:rect l="l" t="t" r="r" b="b"/>
              <a:pathLst>
                <a:path w="1321074" h="201620">
                  <a:moveTo>
                    <a:pt x="0" y="0"/>
                  </a:moveTo>
                  <a:lnTo>
                    <a:pt x="1321074" y="0"/>
                  </a:lnTo>
                  <a:lnTo>
                    <a:pt x="1321074" y="201620"/>
                  </a:lnTo>
                  <a:lnTo>
                    <a:pt x="0" y="201620"/>
                  </a:lnTo>
                  <a:lnTo>
                    <a:pt x="0" y="0"/>
                  </a:lnTo>
                </a:path>
              </a:pathLst>
            </a:custGeom>
            <a:solidFill>
              <a:srgbClr val="22315B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104821" y="2149347"/>
            <a:ext cx="4455179" cy="89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4085" b="1" dirty="0">
                <a:solidFill>
                  <a:srgbClr val="0966CB"/>
                </a:solidFill>
                <a:latin typeface="Glacial "/>
              </a:rPr>
              <a:t>SNI</a:t>
            </a:r>
          </a:p>
          <a:p>
            <a:pPr algn="ctr">
              <a:lnSpc>
                <a:spcPts val="2663"/>
              </a:lnSpc>
            </a:pPr>
            <a:r>
              <a:rPr lang="en-US" sz="2585" b="1" dirty="0" err="1">
                <a:solidFill>
                  <a:srgbClr val="0966CB"/>
                </a:solidFill>
                <a:latin typeface="Glacial "/>
              </a:rPr>
              <a:t>Orientamento</a:t>
            </a:r>
            <a:r>
              <a:rPr lang="en-US" sz="2585" b="1" dirty="0">
                <a:solidFill>
                  <a:srgbClr val="0966CB"/>
                </a:solidFill>
                <a:latin typeface="Glacial "/>
              </a:rPr>
              <a:t> e </a:t>
            </a:r>
            <a:r>
              <a:rPr lang="en-US" sz="2585" b="1" dirty="0" err="1">
                <a:solidFill>
                  <a:srgbClr val="0966CB"/>
                </a:solidFill>
                <a:latin typeface="Glacial "/>
              </a:rPr>
              <a:t>Formazione</a:t>
            </a:r>
            <a:endParaRPr lang="en-US" sz="2585" b="1" dirty="0">
              <a:solidFill>
                <a:srgbClr val="0966CB"/>
              </a:solidFill>
              <a:latin typeface="Glacial 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2050" y="7092443"/>
            <a:ext cx="6473493" cy="729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</a:pPr>
            <a:r>
              <a:rPr lang="en-US" sz="2192" spc="219" dirty="0">
                <a:solidFill>
                  <a:srgbClr val="0966CB"/>
                </a:solidFill>
                <a:latin typeface="Roboto Bold"/>
              </a:rPr>
              <a:t>13.02.2025  | ORE 10.00 - 12.00</a:t>
            </a:r>
          </a:p>
          <a:p>
            <a:pPr algn="ctr">
              <a:lnSpc>
                <a:spcPts val="2893"/>
              </a:lnSpc>
            </a:pPr>
            <a:r>
              <a:rPr lang="en-US" sz="2192" spc="219" dirty="0">
                <a:solidFill>
                  <a:srgbClr val="0966CB"/>
                </a:solidFill>
                <a:latin typeface="Roboto Bold"/>
              </a:rPr>
              <a:t>WEBINAR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9277" y="3112482"/>
            <a:ext cx="3686266" cy="25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92" i="1" spc="159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sni.unioncamere.it</a:t>
            </a:r>
            <a:endParaRPr lang="en-US" sz="1592" i="1" spc="159" dirty="0">
              <a:solidFill>
                <a:schemeClr val="tx2">
                  <a:lumMod val="60000"/>
                  <a:lumOff val="40000"/>
                </a:schemeClr>
              </a:solidFill>
              <a:latin typeface="Roboto Bold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3789C0-66C3-338F-105F-CED393BA06CD}"/>
              </a:ext>
            </a:extLst>
          </p:cNvPr>
          <p:cNvSpPr txBox="1"/>
          <p:nvPr/>
        </p:nvSpPr>
        <p:spPr>
          <a:xfrm>
            <a:off x="520575" y="10449123"/>
            <a:ext cx="638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Progetto finanziato con il Fondo di Perequazione 2021-22 delle Camere di commercio </a:t>
            </a:r>
          </a:p>
        </p:txBody>
      </p:sp>
      <p:pic>
        <p:nvPicPr>
          <p:cNvPr id="4" name="image2.png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B2350F7B-E243-90F0-404A-F6D0E57D68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21" y="8591387"/>
            <a:ext cx="2144395" cy="54673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7939"/>
              </p:ext>
            </p:extLst>
          </p:nvPr>
        </p:nvGraphicFramePr>
        <p:xfrm>
          <a:off x="951709" y="2845678"/>
          <a:ext cx="5822147" cy="10005655"/>
        </p:xfrm>
        <a:graphic>
          <a:graphicData uri="http://schemas.openxmlformats.org/drawingml/2006/table">
            <a:tbl>
              <a:tblPr/>
              <a:tblGrid>
                <a:gridCol w="582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78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Saluti di Benvenuto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8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Presentazione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del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Seminario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01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Le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Imprese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Femminili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Il PNRR e le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Politiche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 UE per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raggiungere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parità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genere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Glacial 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Glacial 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Glacial 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Misure di sostegno all'imprenditoria femminile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Glacial 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lacial "/>
                        </a:rPr>
                        <a:t>Conclusioni</a:t>
                      </a: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it-IT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it-IT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it-IT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lacial "/>
                        </a:rPr>
                        <a:t>Obiettivo: Il seminario  è organizzato per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latin typeface="Glacial "/>
                        </a:rPr>
                        <a:t>fornire alle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Glacial "/>
                        </a:rPr>
                        <a:t>partecipanti gli strumenti necessari  per sviluppare un </a:t>
                      </a:r>
                      <a:r>
                        <a:rPr lang="it-IT" sz="1400" dirty="0"/>
                        <a:t> piano d'azione per raggiungere i propri obiettivi imprenditoriali, conoscere le politiche e le misure di sostegno all’imprenditoria femminile.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2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8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51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78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78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76652" y="2480111"/>
            <a:ext cx="895585" cy="6097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11522" y="8199672"/>
            <a:ext cx="6170060" cy="91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400" dirty="0">
                <a:solidFill>
                  <a:srgbClr val="293041"/>
                </a:solidFill>
                <a:latin typeface="Glacial "/>
              </a:rPr>
              <a:t>sni.unioncamere.it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7580" y="1530000"/>
            <a:ext cx="5822147" cy="29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1800" b="1" spc="179" dirty="0">
                <a:solidFill>
                  <a:srgbClr val="0966CB"/>
                </a:solidFill>
                <a:latin typeface="Glacial "/>
              </a:rPr>
              <a:t>SEMINARIO DI PRIMO ORIENTAMENTO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6593A0C1-1E10-41FD-E778-20D3A81D196C}"/>
              </a:ext>
            </a:extLst>
          </p:cNvPr>
          <p:cNvSpPr txBox="1"/>
          <p:nvPr/>
        </p:nvSpPr>
        <p:spPr>
          <a:xfrm>
            <a:off x="788994" y="4243101"/>
            <a:ext cx="895585" cy="6097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EDEB343B-5E60-C4CC-7500-4BEED3FF4971}"/>
              </a:ext>
            </a:extLst>
          </p:cNvPr>
          <p:cNvSpPr txBox="1"/>
          <p:nvPr/>
        </p:nvSpPr>
        <p:spPr>
          <a:xfrm>
            <a:off x="877097" y="5070668"/>
            <a:ext cx="895585" cy="6097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51" name="Group 5">
            <a:extLst>
              <a:ext uri="{FF2B5EF4-FFF2-40B4-BE49-F238E27FC236}">
                <a16:creationId xmlns:a16="http://schemas.microsoft.com/office/drawing/2014/main" id="{50E7A92E-AFC5-0C8E-C766-0B89108626C2}"/>
              </a:ext>
            </a:extLst>
          </p:cNvPr>
          <p:cNvGrpSpPr/>
          <p:nvPr/>
        </p:nvGrpSpPr>
        <p:grpSpPr>
          <a:xfrm>
            <a:off x="0" y="9541456"/>
            <a:ext cx="7556500" cy="1342799"/>
            <a:chOff x="0" y="0"/>
            <a:chExt cx="3892249" cy="652795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61CE72C7-AEC6-59C4-E236-FDE8835641FE}"/>
                </a:ext>
              </a:extLst>
            </p:cNvPr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0522CEB6-63E6-51EA-6D94-52543ABF4CE1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252" tIns="9252" rIns="9252" bIns="9252" rtlCol="0" anchor="ctr"/>
            <a:lstStyle/>
            <a:p>
              <a:pPr algn="ctr">
                <a:lnSpc>
                  <a:spcPts val="1478"/>
                </a:lnSpc>
              </a:pPr>
              <a:endParaRPr/>
            </a:p>
          </p:txBody>
        </p:sp>
      </p:grpSp>
      <p:sp>
        <p:nvSpPr>
          <p:cNvPr id="54" name="Freeform 13">
            <a:extLst>
              <a:ext uri="{FF2B5EF4-FFF2-40B4-BE49-F238E27FC236}">
                <a16:creationId xmlns:a16="http://schemas.microsoft.com/office/drawing/2014/main" id="{E28CFA0A-147A-9DBB-0C5D-674EB469EA7A}"/>
              </a:ext>
            </a:extLst>
          </p:cNvPr>
          <p:cNvSpPr/>
          <p:nvPr/>
        </p:nvSpPr>
        <p:spPr>
          <a:xfrm>
            <a:off x="711522" y="9703381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56" name="Group 8">
            <a:extLst>
              <a:ext uri="{FF2B5EF4-FFF2-40B4-BE49-F238E27FC236}">
                <a16:creationId xmlns:a16="http://schemas.microsoft.com/office/drawing/2014/main" id="{CAB79B30-09B4-8D8B-302D-BAA80AB89C9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-30119"/>
            <a:ext cx="3016250" cy="1795990"/>
            <a:chOff x="0" y="0"/>
            <a:chExt cx="6089457" cy="342532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805D65F-619F-4C08-ED86-DCE93B9C0D68}"/>
                </a:ext>
              </a:extLst>
            </p:cNvPr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3D638D6-DA57-C0E3-343A-9C4E3B23D3AA}"/>
                </a:ext>
              </a:extLst>
            </p:cNvPr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3"/>
              <a:stretch>
                <a:fillRect t="-9259" b="-925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B44BF39082CE4283F9981A7523DC04" ma:contentTypeVersion="21" ma:contentTypeDescription="Creare un nuovo documento." ma:contentTypeScope="" ma:versionID="15dfedbd99f42dd2c228d62da48eae7a">
  <xsd:schema xmlns:xsd="http://www.w3.org/2001/XMLSchema" xmlns:xs="http://www.w3.org/2001/XMLSchema" xmlns:p="http://schemas.microsoft.com/office/2006/metadata/properties" xmlns:ns2="869d289d-bf5d-4435-bcbf-c259b0ff9ecf" xmlns:ns3="4eb0070b-5a3a-4a35-8c49-8fbb67975c62" targetNamespace="http://schemas.microsoft.com/office/2006/metadata/properties" ma:root="true" ma:fieldsID="13d7014767fdd011af7b5a5ce79b1d86" ns2:_="" ns3:_="">
    <xsd:import namespace="869d289d-bf5d-4435-bcbf-c259b0ff9ecf"/>
    <xsd:import namespace="4eb0070b-5a3a-4a35-8c49-8fbb67975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d289d-bf5d-4435-bcbf-c259b0ff9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f120364a-ef99-4f3f-8a33-422854acba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0070b-5a3a-4a35-8c49-8fbb67975c6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33bb6e-f147-4353-8bde-9899e9f31c1a}" ma:internalName="TaxCatchAll" ma:showField="CatchAllData" ma:web="4eb0070b-5a3a-4a35-8c49-8fbb67975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89ADA-5005-48DC-9B20-BFFD30D99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d289d-bf5d-4435-bcbf-c259b0ff9ecf"/>
    <ds:schemaRef ds:uri="4eb0070b-5a3a-4a35-8c49-8fbb67975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0AF3E2-C630-452A-AA58-ADC24AA1CD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112</Words>
  <Application>Microsoft Office PowerPoint</Application>
  <PresentationFormat>Personalizzato</PresentationFormat>
  <Paragraphs>26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Roboto Bold</vt:lpstr>
      <vt:lpstr>Arial</vt:lpstr>
      <vt:lpstr>Glacial </vt:lpstr>
      <vt:lpstr>Calibri</vt:lpstr>
      <vt:lpstr>Roboto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 Webinar Event Program</dc:title>
  <dc:creator>Sara Pompili</dc:creator>
  <cp:lastModifiedBy>Sara Pompili</cp:lastModifiedBy>
  <cp:revision>14</cp:revision>
  <dcterms:created xsi:type="dcterms:W3CDTF">2006-08-16T00:00:00Z</dcterms:created>
  <dcterms:modified xsi:type="dcterms:W3CDTF">2025-01-28T20:30:05Z</dcterms:modified>
  <dc:identifier>DAFs_ZWI6sc</dc:identifier>
</cp:coreProperties>
</file>