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5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206" y="178039"/>
            <a:ext cx="2394823" cy="57419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3475" y="160337"/>
            <a:ext cx="1403782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</a:rPr>
              <a:t>E.S.G.</a:t>
            </a:r>
            <a:endParaRPr lang="it-IT" sz="40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6" y="1572571"/>
            <a:ext cx="4251441" cy="262729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4" y="4405370"/>
            <a:ext cx="3887096" cy="240352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30" y="1572570"/>
            <a:ext cx="4073236" cy="25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2024-06-05T13:54:48Z</dcterms:modified>
</cp:coreProperties>
</file>